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Lst>
  <p:notesMasterIdLst>
    <p:notesMasterId r:id="rId32"/>
  </p:notesMasterIdLst>
  <p:handoutMasterIdLst>
    <p:handoutMasterId r:id="rId33"/>
  </p:handoutMasterIdLst>
  <p:sldIdLst>
    <p:sldId id="1567" r:id="rId6"/>
    <p:sldId id="2068" r:id="rId7"/>
    <p:sldId id="2067" r:id="rId8"/>
    <p:sldId id="2076136307" r:id="rId9"/>
    <p:sldId id="2134805608" r:id="rId10"/>
    <p:sldId id="2134805610" r:id="rId11"/>
    <p:sldId id="2076136388" r:id="rId12"/>
    <p:sldId id="2134805604" r:id="rId13"/>
    <p:sldId id="1648" r:id="rId14"/>
    <p:sldId id="2076136379" r:id="rId15"/>
    <p:sldId id="1649" r:id="rId16"/>
    <p:sldId id="2076136381" r:id="rId17"/>
    <p:sldId id="2076136274" r:id="rId18"/>
    <p:sldId id="2076136275" r:id="rId19"/>
    <p:sldId id="2076136374" r:id="rId20"/>
    <p:sldId id="2076136392" r:id="rId21"/>
    <p:sldId id="2134805609" r:id="rId22"/>
    <p:sldId id="2076137639" r:id="rId23"/>
    <p:sldId id="2134805606" r:id="rId24"/>
    <p:sldId id="2134805598" r:id="rId25"/>
    <p:sldId id="2076136368" r:id="rId26"/>
    <p:sldId id="2076135999" r:id="rId27"/>
    <p:sldId id="3340" r:id="rId28"/>
    <p:sldId id="277" r:id="rId29"/>
    <p:sldId id="2134805605" r:id="rId30"/>
    <p:sldId id="1590"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134805610"/>
            <p14:sldId id="2076136388"/>
            <p14:sldId id="2134805604"/>
            <p14:sldId id="1648"/>
            <p14:sldId id="2076136379"/>
            <p14:sldId id="1649"/>
            <p14:sldId id="2076136381"/>
            <p14:sldId id="2076136274"/>
            <p14:sldId id="2076136275"/>
            <p14:sldId id="2076136374"/>
            <p14:sldId id="2076136392"/>
            <p14:sldId id="2134805609"/>
            <p14:sldId id="2076137639"/>
            <p14:sldId id="2134805606"/>
            <p14:sldId id="2134805598"/>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EBD"/>
    <a:srgbClr val="7057FF"/>
    <a:srgbClr val="FFFFFF"/>
    <a:srgbClr val="781871"/>
    <a:srgbClr val="6D6BC5"/>
    <a:srgbClr val="0D4778"/>
    <a:srgbClr val="0A375E"/>
    <a:srgbClr val="E9643B"/>
    <a:srgbClr val="EB734D"/>
    <a:srgbClr val="2E3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6971E-BD5A-4F0E-A524-05C31F2826AD}" v="75" dt="2022-09-15T17:40:50.819"/>
    <p1510:client id="{500BC101-3386-4130-9170-FF235BA1D9C6}" vWet="2" dt="2022-09-15T14:01:56.057"/>
    <p1510:client id="{64D064E9-4C9A-482F-879F-127E83593416}" v="329" dt="2022-09-14T20:29:45.831"/>
    <p1510:client id="{69BE15DA-D20B-4691-801A-0C347C961785}" v="21" vWet="23" dt="2022-09-15T14:44:49.274"/>
    <p1510:client id="{BB5B6C5C-34EE-4A90-9E8D-F465E1E4FBA1}" v="8" dt="2022-09-14T22:34:33.115"/>
    <p1510:client id="{D9D8487A-C483-433A-90FD-333ABEAB7386}" v="118" dt="2022-09-15T14:44:55.309"/>
    <p1510:client id="{FB6A390F-BED3-46D1-836B-F8A6FE344FF7}" v="753" dt="2022-09-14T20:03:25.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6" y="45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Sébastien Levert" userId="S::slevert@microsoft.com::ece773f4-084f-4e66-97d9-a9d066f2d75d" providerId="AD" clId="Web-{AB9A8BA0-CDDA-0844-5472-680CE6036D54}"/>
    <pc:docChg chg="modSld">
      <pc:chgData name="Sébastien Levert" userId="S::slevert@microsoft.com::ece773f4-084f-4e66-97d9-a9d066f2d75d" providerId="AD" clId="Web-{AB9A8BA0-CDDA-0844-5472-680CE6036D54}" dt="2022-07-06T15:07:17.046" v="137" actId="20577"/>
      <pc:docMkLst>
        <pc:docMk/>
      </pc:docMkLst>
      <pc:sldChg chg="delSp modSp">
        <pc:chgData name="Sébastien Levert" userId="S::slevert@microsoft.com::ece773f4-084f-4e66-97d9-a9d066f2d75d" providerId="AD" clId="Web-{AB9A8BA0-CDDA-0844-5472-680CE6036D54}" dt="2022-07-06T15:07:17.046" v="137" actId="20577"/>
        <pc:sldMkLst>
          <pc:docMk/>
          <pc:sldMk cId="4070501225" sldId="2076136392"/>
        </pc:sldMkLst>
        <pc:spChg chg="mod">
          <ac:chgData name="Sébastien Levert" userId="S::slevert@microsoft.com::ece773f4-084f-4e66-97d9-a9d066f2d75d" providerId="AD" clId="Web-{AB9A8BA0-CDDA-0844-5472-680CE6036D54}" dt="2022-07-06T15:07:17.046" v="137" actId="20577"/>
          <ac:spMkLst>
            <pc:docMk/>
            <pc:sldMk cId="4070501225" sldId="2076136392"/>
            <ac:spMk id="6" creationId="{1DDAF7D9-4FBB-BF41-BE8F-9D98E035D8FF}"/>
          </ac:spMkLst>
        </pc:spChg>
        <pc:spChg chg="del">
          <ac:chgData name="Sébastien Levert" userId="S::slevert@microsoft.com::ece773f4-084f-4e66-97d9-a9d066f2d75d" providerId="AD" clId="Web-{AB9A8BA0-CDDA-0844-5472-680CE6036D54}" dt="2022-07-06T15:03:53.697" v="0"/>
          <ac:spMkLst>
            <pc:docMk/>
            <pc:sldMk cId="4070501225" sldId="2076136392"/>
            <ac:spMk id="24" creationId="{98CF0E56-17FD-49E1-363C-2BD5984E2EB8}"/>
          </ac:spMkLst>
        </pc:sp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Gautam Sheth" userId="S::gautam.sheth_valointranet.com#ext#@microsoft.onmicrosoft.com::97082ee2-311e-48ee-9eb5-5105b8086c9e" providerId="AD" clId="Web-{CB510EB1-88A8-46E4-8B54-BE3D0A20FE46}"/>
    <pc:docChg chg="modSld">
      <pc:chgData name="Gautam Sheth" userId="S::gautam.sheth_valointranet.com#ext#@microsoft.onmicrosoft.com::97082ee2-311e-48ee-9eb5-5105b8086c9e" providerId="AD" clId="Web-{CB510EB1-88A8-46E4-8B54-BE3D0A20FE46}" dt="2022-05-25T14:12:27.789" v="309" actId="20577"/>
      <pc:docMkLst>
        <pc:docMk/>
      </pc:docMkLst>
      <pc:sldChg chg="delSp modSp">
        <pc:chgData name="Gautam Sheth" userId="S::gautam.sheth_valointranet.com#ext#@microsoft.onmicrosoft.com::97082ee2-311e-48ee-9eb5-5105b8086c9e" providerId="AD" clId="Web-{CB510EB1-88A8-46E4-8B54-BE3D0A20FE46}" dt="2022-05-25T14:12:27.789" v="309" actId="20577"/>
        <pc:sldMkLst>
          <pc:docMk/>
          <pc:sldMk cId="1884761934" sldId="2076136381"/>
        </pc:sldMkLst>
        <pc:spChg chg="del">
          <ac:chgData name="Gautam Sheth" userId="S::gautam.sheth_valointranet.com#ext#@microsoft.onmicrosoft.com::97082ee2-311e-48ee-9eb5-5105b8086c9e" providerId="AD" clId="Web-{CB510EB1-88A8-46E4-8B54-BE3D0A20FE46}" dt="2022-05-25T14:08:00.579" v="0"/>
          <ac:spMkLst>
            <pc:docMk/>
            <pc:sldMk cId="1884761934" sldId="2076136381"/>
            <ac:spMk id="4" creationId="{4C01D1BD-068F-6793-BEF9-CE3DFDC04A40}"/>
          </ac:spMkLst>
        </pc:spChg>
        <pc:spChg chg="mod">
          <ac:chgData name="Gautam Sheth" userId="S::gautam.sheth_valointranet.com#ext#@microsoft.onmicrosoft.com::97082ee2-311e-48ee-9eb5-5105b8086c9e" providerId="AD" clId="Web-{CB510EB1-88A8-46E4-8B54-BE3D0A20FE46}" dt="2022-05-25T14:10:43.708" v="175"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CB510EB1-88A8-46E4-8B54-BE3D0A20FE46}" dt="2022-05-25T14:08:18.111" v="9"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CB510EB1-88A8-46E4-8B54-BE3D0A20FE46}" dt="2022-05-25T14:12:27.789" v="309"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Bob German" userId="S::rogerman@microsoft.com::19671429-1359-457f-bfc1-1be1ee65d4d9" providerId="AD" clId="Web-{CA291345-AE61-4D81-AD6E-C92362DD6A6C}"/>
    <pc:docChg chg="modSld">
      <pc:chgData name="Bob German" userId="S::rogerman@microsoft.com::19671429-1359-457f-bfc1-1be1ee65d4d9" providerId="AD" clId="Web-{CA291345-AE61-4D81-AD6E-C92362DD6A6C}" dt="2022-06-08T21:00:24.076" v="4" actId="20577"/>
      <pc:docMkLst>
        <pc:docMk/>
      </pc:docMkLst>
      <pc:sldChg chg="modSp">
        <pc:chgData name="Bob German" userId="S::rogerman@microsoft.com::19671429-1359-457f-bfc1-1be1ee65d4d9" providerId="AD" clId="Web-{CA291345-AE61-4D81-AD6E-C92362DD6A6C}" dt="2022-06-08T21:00:24.076" v="4" actId="20577"/>
        <pc:sldMkLst>
          <pc:docMk/>
          <pc:sldMk cId="1720789669" sldId="2134805606"/>
        </pc:sldMkLst>
        <pc:spChg chg="mod">
          <ac:chgData name="Bob German" userId="S::rogerman@microsoft.com::19671429-1359-457f-bfc1-1be1ee65d4d9" providerId="AD" clId="Web-{CA291345-AE61-4D81-AD6E-C92362DD6A6C}" dt="2022-06-08T21:00:24.076" v="4" actId="20577"/>
          <ac:spMkLst>
            <pc:docMk/>
            <pc:sldMk cId="1720789669" sldId="2134805606"/>
            <ac:spMk id="23" creationId="{28A9E018-01EE-7D58-12DB-A2ADA187BC5C}"/>
          </ac:spMkLst>
        </pc:sp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Paolo Pialorsi" userId="S::paolo_pialorsi.com#ext#@microsoft.onmicrosoft.com::39954972-e4fe-473f-8237-5db9de0b2218" providerId="AD" clId="Web-{51A0A94D-2D4C-42F7-B506-50E89BAD3335}"/>
    <pc:docChg chg="modSld">
      <pc:chgData name="Paolo Pialorsi" userId="S::paolo_pialorsi.com#ext#@microsoft.onmicrosoft.com::39954972-e4fe-473f-8237-5db9de0b2218" providerId="AD" clId="Web-{51A0A94D-2D4C-42F7-B506-50E89BAD3335}" dt="2022-07-07T09:25:39.358" v="59" actId="20577"/>
      <pc:docMkLst>
        <pc:docMk/>
      </pc:docMkLst>
      <pc:sldChg chg="delSp modSp">
        <pc:chgData name="Paolo Pialorsi" userId="S::paolo_pialorsi.com#ext#@microsoft.onmicrosoft.com::39954972-e4fe-473f-8237-5db9de0b2218" providerId="AD" clId="Web-{51A0A94D-2D4C-42F7-B506-50E89BAD3335}" dt="2022-07-07T09:25:39.358" v="59" actId="20577"/>
        <pc:sldMkLst>
          <pc:docMk/>
          <pc:sldMk cId="2259967023" sldId="2076136379"/>
        </pc:sldMkLst>
        <pc:spChg chg="del">
          <ac:chgData name="Paolo Pialorsi" userId="S::paolo_pialorsi.com#ext#@microsoft.onmicrosoft.com::39954972-e4fe-473f-8237-5db9de0b2218" providerId="AD" clId="Web-{51A0A94D-2D4C-42F7-B506-50E89BAD3335}" dt="2022-07-07T09:23:51.198" v="0"/>
          <ac:spMkLst>
            <pc:docMk/>
            <pc:sldMk cId="2259967023" sldId="2076136379"/>
            <ac:spMk id="46" creationId="{4A9D903E-F98E-DBB1-A324-0F86210CD71B}"/>
          </ac:spMkLst>
        </pc:spChg>
        <pc:spChg chg="mod">
          <ac:chgData name="Paolo Pialorsi" userId="S::paolo_pialorsi.com#ext#@microsoft.onmicrosoft.com::39954972-e4fe-473f-8237-5db9de0b2218" providerId="AD" clId="Web-{51A0A94D-2D4C-42F7-B506-50E89BAD3335}" dt="2022-07-07T09:25:33.576" v="53"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1A0A94D-2D4C-42F7-B506-50E89BAD3335}" dt="2022-07-07T09:25:39.358" v="59"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Stephan Bisser" userId="6bf20ff3-45cc-4984-bdac-2b7c4f21b79f" providerId="ADAL" clId="{500BC101-3386-4130-9170-FF235BA1D9C6}"/>
    <pc:docChg chg="modSld">
      <pc:chgData name="Stephan Bisser" userId="6bf20ff3-45cc-4984-bdac-2b7c4f21b79f" providerId="ADAL" clId="{500BC101-3386-4130-9170-FF235BA1D9C6}" dt="2022-09-14T06:48:55.703" v="42"/>
      <pc:docMkLst>
        <pc:docMk/>
      </pc:docMkLst>
      <pc:sldChg chg="modSp mod">
        <pc:chgData name="Stephan Bisser" userId="6bf20ff3-45cc-4984-bdac-2b7c4f21b79f" providerId="ADAL" clId="{500BC101-3386-4130-9170-FF235BA1D9C6}" dt="2022-09-14T06:48:55.703" v="42"/>
        <pc:sldMkLst>
          <pc:docMk/>
          <pc:sldMk cId="1042411426" sldId="2076136275"/>
        </pc:sldMkLst>
        <pc:spChg chg="mod">
          <ac:chgData name="Stephan Bisser" userId="6bf20ff3-45cc-4984-bdac-2b7c4f21b79f" providerId="ADAL" clId="{500BC101-3386-4130-9170-FF235BA1D9C6}" dt="2022-09-14T06:48:55.703" v="42"/>
          <ac:spMkLst>
            <pc:docMk/>
            <pc:sldMk cId="1042411426" sldId="2076136275"/>
            <ac:spMk id="70" creationId="{174F958A-FBA1-4F60-AFAD-ABB7FE94DD87}"/>
          </ac:spMkLst>
        </pc:spChg>
        <pc:picChg chg="mod">
          <ac:chgData name="Stephan Bisser" userId="6bf20ff3-45cc-4984-bdac-2b7c4f21b79f" providerId="ADAL" clId="{500BC101-3386-4130-9170-FF235BA1D9C6}" dt="2022-09-14T06:45:43.477" v="0" actId="14826"/>
          <ac:picMkLst>
            <pc:docMk/>
            <pc:sldMk cId="1042411426" sldId="2076136275"/>
            <ac:picMk id="4" creationId="{D9CF6A8F-75E9-CDD4-A4CF-5D50F19EBDBC}"/>
          </ac:picMkLst>
        </pc:pic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David Warner" userId="S::davidwarner@microsoft.com::51ffa14d-fdfd-4571-a787-ad4b3bb92711" providerId="AD" clId="Web-{4C3920CE-1172-48B7-9D56-510CE4275330}"/>
    <pc:docChg chg="modSld">
      <pc:chgData name="David Warner" userId="S::davidwarner@microsoft.com::51ffa14d-fdfd-4571-a787-ad4b3bb92711" providerId="AD" clId="Web-{4C3920CE-1172-48B7-9D56-510CE4275330}" dt="2022-06-22T01:10:31.445" v="11" actId="1076"/>
      <pc:docMkLst>
        <pc:docMk/>
      </pc:docMkLst>
      <pc:sldChg chg="delSp modSp">
        <pc:chgData name="David Warner" userId="S::davidwarner@microsoft.com::51ffa14d-fdfd-4571-a787-ad4b3bb92711" providerId="AD" clId="Web-{4C3920CE-1172-48B7-9D56-510CE4275330}" dt="2022-06-22T01:10:26.539" v="10" actId="20577"/>
        <pc:sldMkLst>
          <pc:docMk/>
          <pc:sldMk cId="357588276" sldId="2076136388"/>
        </pc:sldMkLst>
        <pc:spChg chg="del">
          <ac:chgData name="David Warner" userId="S::davidwarner@microsoft.com::51ffa14d-fdfd-4571-a787-ad4b3bb92711" providerId="AD" clId="Web-{4C3920CE-1172-48B7-9D56-510CE4275330}" dt="2022-06-22T01:10:12.257" v="0"/>
          <ac:spMkLst>
            <pc:docMk/>
            <pc:sldMk cId="357588276" sldId="2076136388"/>
            <ac:spMk id="9" creationId="{9D815391-B35F-CAA3-0EB7-8631B302B838}"/>
          </ac:spMkLst>
        </pc:spChg>
        <pc:spChg chg="mod">
          <ac:chgData name="David Warner" userId="S::davidwarner@microsoft.com::51ffa14d-fdfd-4571-a787-ad4b3bb92711" providerId="AD" clId="Web-{4C3920CE-1172-48B7-9D56-510CE4275330}" dt="2022-06-22T01:10:26.539" v="10" actId="20577"/>
          <ac:spMkLst>
            <pc:docMk/>
            <pc:sldMk cId="357588276" sldId="2076136388"/>
            <ac:spMk id="12" creationId="{75CBAE06-9187-B701-35F5-2CF292FD68C6}"/>
          </ac:spMkLst>
        </pc:spChg>
        <pc:spChg chg="mod">
          <ac:chgData name="David Warner" userId="S::davidwarner@microsoft.com::51ffa14d-fdfd-4571-a787-ad4b3bb92711" providerId="AD" clId="Web-{4C3920CE-1172-48B7-9D56-510CE4275330}" dt="2022-06-22T01:10:19.961" v="6" actId="20577"/>
          <ac:spMkLst>
            <pc:docMk/>
            <pc:sldMk cId="357588276" sldId="2076136388"/>
            <ac:spMk id="13" creationId="{B8CC793B-C9E8-407C-A4A0-87D6E5167077}"/>
          </ac:spMkLst>
        </pc:spChg>
      </pc:sldChg>
      <pc:sldChg chg="modSp">
        <pc:chgData name="David Warner" userId="S::davidwarner@microsoft.com::51ffa14d-fdfd-4571-a787-ad4b3bb92711" providerId="AD" clId="Web-{4C3920CE-1172-48B7-9D56-510CE4275330}" dt="2022-06-22T01:10:31.445" v="11" actId="1076"/>
        <pc:sldMkLst>
          <pc:docMk/>
          <pc:sldMk cId="1964942243" sldId="2076137768"/>
        </pc:sldMkLst>
        <pc:spChg chg="mod">
          <ac:chgData name="David Warner" userId="S::davidwarner@microsoft.com::51ffa14d-fdfd-4571-a787-ad4b3bb92711" providerId="AD" clId="Web-{4C3920CE-1172-48B7-9D56-510CE4275330}" dt="2022-06-22T01:10:31.445" v="11" actId="1076"/>
          <ac:spMkLst>
            <pc:docMk/>
            <pc:sldMk cId="1964942243" sldId="2076137768"/>
            <ac:spMk id="14" creationId="{D80F0096-B057-1DAD-E4BB-3A4171680CE8}"/>
          </ac:spMkLst>
        </pc:sp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Paul Bullock" userId="162dc284-9901-47a4-bdd1-300eada006b4" providerId="ADAL" clId="{E38FCCC6-C5CA-4AD8-AEC6-313056CA3099}"/>
    <pc:docChg chg="undo custSel modSld">
      <pc:chgData name="Paul Bullock" userId="162dc284-9901-47a4-bdd1-300eada006b4" providerId="ADAL" clId="{E38FCCC6-C5CA-4AD8-AEC6-313056CA3099}" dt="2022-08-17T19:36:00.543" v="529" actId="1076"/>
      <pc:docMkLst>
        <pc:docMk/>
      </pc:docMkLst>
      <pc:sldChg chg="addSp delSp modSp mod">
        <pc:chgData name="Paul Bullock" userId="162dc284-9901-47a4-bdd1-300eada006b4" providerId="ADAL" clId="{E38FCCC6-C5CA-4AD8-AEC6-313056CA3099}" dt="2022-08-17T19:36:00.543" v="529" actId="1076"/>
        <pc:sldMkLst>
          <pc:docMk/>
          <pc:sldMk cId="1374769157" sldId="2076137639"/>
        </pc:sldMkLst>
        <pc:spChg chg="mod">
          <ac:chgData name="Paul Bullock" userId="162dc284-9901-47a4-bdd1-300eada006b4" providerId="ADAL" clId="{E38FCCC6-C5CA-4AD8-AEC6-313056CA3099}" dt="2022-08-17T19:35:42.403" v="526" actId="20577"/>
          <ac:spMkLst>
            <pc:docMk/>
            <pc:sldMk cId="1374769157" sldId="2076137639"/>
            <ac:spMk id="5" creationId="{612C861E-93AA-4B5D-8907-782E4E0AF916}"/>
          </ac:spMkLst>
        </pc:spChg>
        <pc:spChg chg="add mod">
          <ac:chgData name="Paul Bullock" userId="162dc284-9901-47a4-bdd1-300eada006b4" providerId="ADAL" clId="{E38FCCC6-C5CA-4AD8-AEC6-313056CA3099}" dt="2022-08-17T19:30:45.411" v="450" actId="113"/>
          <ac:spMkLst>
            <pc:docMk/>
            <pc:sldMk cId="1374769157" sldId="2076137639"/>
            <ac:spMk id="10" creationId="{E5DD3B43-994E-7D9A-B25B-EF8FC96CE5FB}"/>
          </ac:spMkLst>
        </pc:spChg>
        <pc:spChg chg="del">
          <ac:chgData name="Paul Bullock" userId="162dc284-9901-47a4-bdd1-300eada006b4" providerId="ADAL" clId="{E38FCCC6-C5CA-4AD8-AEC6-313056CA3099}" dt="2022-08-17T19:16:31.213" v="0" actId="478"/>
          <ac:spMkLst>
            <pc:docMk/>
            <pc:sldMk cId="1374769157" sldId="2076137639"/>
            <ac:spMk id="15" creationId="{4AF41551-50FE-9584-23BB-8F260A427576}"/>
          </ac:spMkLst>
        </pc:spChg>
        <pc:spChg chg="add mod">
          <ac:chgData name="Paul Bullock" userId="162dc284-9901-47a4-bdd1-300eada006b4" providerId="ADAL" clId="{E38FCCC6-C5CA-4AD8-AEC6-313056CA3099}" dt="2022-08-17T19:23:43.680" v="256" actId="1076"/>
          <ac:spMkLst>
            <pc:docMk/>
            <pc:sldMk cId="1374769157" sldId="2076137639"/>
            <ac:spMk id="18" creationId="{DF94C38C-E0FA-553F-2D8B-612180A32B86}"/>
          </ac:spMkLst>
        </pc:spChg>
        <pc:spChg chg="add mod">
          <ac:chgData name="Paul Bullock" userId="162dc284-9901-47a4-bdd1-300eada006b4" providerId="ADAL" clId="{E38FCCC6-C5CA-4AD8-AEC6-313056CA3099}" dt="2022-08-17T19:36:00.543" v="529" actId="1076"/>
          <ac:spMkLst>
            <pc:docMk/>
            <pc:sldMk cId="1374769157" sldId="2076137639"/>
            <ac:spMk id="20" creationId="{B9445DA7-F378-B877-C84C-2819F8328148}"/>
          </ac:spMkLst>
        </pc:spChg>
        <pc:picChg chg="mod">
          <ac:chgData name="Paul Bullock" userId="162dc284-9901-47a4-bdd1-300eada006b4" providerId="ADAL" clId="{E38FCCC6-C5CA-4AD8-AEC6-313056CA3099}" dt="2022-08-17T19:35:14.479" v="515" actId="1076"/>
          <ac:picMkLst>
            <pc:docMk/>
            <pc:sldMk cId="1374769157" sldId="2076137639"/>
            <ac:picMk id="12" creationId="{57896A9D-9CD7-49A7-BB05-814444661BD1}"/>
          </ac:picMkLst>
        </pc:picChg>
        <pc:picChg chg="mod">
          <ac:chgData name="Paul Bullock" userId="162dc284-9901-47a4-bdd1-300eada006b4" providerId="ADAL" clId="{E38FCCC6-C5CA-4AD8-AEC6-313056CA3099}" dt="2022-08-17T19:23:34.446" v="253" actId="1076"/>
          <ac:picMkLst>
            <pc:docMk/>
            <pc:sldMk cId="1374769157" sldId="2076137639"/>
            <ac:picMk id="17" creationId="{BC3C7ECF-97D7-8EF6-2FE6-3B161E4655AC}"/>
          </ac:picMkLst>
        </pc:picChg>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Gautam Sheth" userId="S::gautam.sheth_valointranet.com#ext#@microsoft.onmicrosoft.com::97082ee2-311e-48ee-9eb5-5105b8086c9e" providerId="AD" clId="Web-{863B2CB8-57EB-4EC8-8BE7-9351B3C0E492}"/>
    <pc:docChg chg="modSld">
      <pc:chgData name="Gautam Sheth" userId="S::gautam.sheth_valointranet.com#ext#@microsoft.onmicrosoft.com::97082ee2-311e-48ee-9eb5-5105b8086c9e" providerId="AD" clId="Web-{863B2CB8-57EB-4EC8-8BE7-9351B3C0E492}" dt="2022-07-06T11:44:00.271" v="136" actId="20577"/>
      <pc:docMkLst>
        <pc:docMk/>
      </pc:docMkLst>
      <pc:sldChg chg="delSp modSp">
        <pc:chgData name="Gautam Sheth" userId="S::gautam.sheth_valointranet.com#ext#@microsoft.onmicrosoft.com::97082ee2-311e-48ee-9eb5-5105b8086c9e" providerId="AD" clId="Web-{863B2CB8-57EB-4EC8-8BE7-9351B3C0E492}" dt="2022-07-06T11:44:00.271" v="136" actId="20577"/>
        <pc:sldMkLst>
          <pc:docMk/>
          <pc:sldMk cId="1884761934" sldId="2076136381"/>
        </pc:sldMkLst>
        <pc:spChg chg="del">
          <ac:chgData name="Gautam Sheth" userId="S::gautam.sheth_valointranet.com#ext#@microsoft.onmicrosoft.com::97082ee2-311e-48ee-9eb5-5105b8086c9e" providerId="AD" clId="Web-{863B2CB8-57EB-4EC8-8BE7-9351B3C0E492}" dt="2022-07-06T11:41:20.048" v="0"/>
          <ac:spMkLst>
            <pc:docMk/>
            <pc:sldMk cId="1884761934" sldId="2076136381"/>
            <ac:spMk id="32" creationId="{1CAB341F-37C2-24E7-8C2E-C4B601E30B3A}"/>
          </ac:spMkLst>
        </pc:spChg>
        <pc:spChg chg="mod">
          <ac:chgData name="Gautam Sheth" userId="S::gautam.sheth_valointranet.com#ext#@microsoft.onmicrosoft.com::97082ee2-311e-48ee-9eb5-5105b8086c9e" providerId="AD" clId="Web-{863B2CB8-57EB-4EC8-8BE7-9351B3C0E492}" dt="2022-07-06T11:44:00.271" v="136"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863B2CB8-57EB-4EC8-8BE7-9351B3C0E492}" dt="2022-07-06T11:43:50.193" v="125"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Vesa Juvonen" userId="c7243be1-99a3-4752-ab2a-0cf698cf8236" providerId="ADAL" clId="{63B8F47F-7DBF-4CFE-B13B-8429D8B7A786}"/>
    <pc:docChg chg="custSel modSld">
      <pc:chgData name="Vesa Juvonen" userId="c7243be1-99a3-4752-ab2a-0cf698cf8236" providerId="ADAL" clId="{63B8F47F-7DBF-4CFE-B13B-8429D8B7A786}" dt="2022-08-18T14:44:07.928" v="240" actId="20577"/>
      <pc:docMkLst>
        <pc:docMk/>
      </pc:docMkLst>
      <pc:sldChg chg="modSp mod">
        <pc:chgData name="Vesa Juvonen" userId="c7243be1-99a3-4752-ab2a-0cf698cf8236" providerId="ADAL" clId="{63B8F47F-7DBF-4CFE-B13B-8429D8B7A786}" dt="2022-08-18T14:43:54.907" v="238" actId="20577"/>
        <pc:sldMkLst>
          <pc:docMk/>
          <pc:sldMk cId="3158043784" sldId="2068"/>
        </pc:sldMkLst>
        <pc:spChg chg="mod">
          <ac:chgData name="Vesa Juvonen" userId="c7243be1-99a3-4752-ab2a-0cf698cf8236" providerId="ADAL" clId="{63B8F47F-7DBF-4CFE-B13B-8429D8B7A786}" dt="2022-08-18T14:43:54.907" v="238" actId="20577"/>
          <ac:spMkLst>
            <pc:docMk/>
            <pc:sldMk cId="3158043784" sldId="2068"/>
            <ac:spMk id="8" creationId="{00000000-0000-0000-0000-000000000000}"/>
          </ac:spMkLst>
        </pc:spChg>
      </pc:sldChg>
      <pc:sldChg chg="modSp mod">
        <pc:chgData name="Vesa Juvonen" userId="c7243be1-99a3-4752-ab2a-0cf698cf8236" providerId="ADAL" clId="{63B8F47F-7DBF-4CFE-B13B-8429D8B7A786}" dt="2022-08-18T14:44:07.928" v="240" actId="20577"/>
        <pc:sldMkLst>
          <pc:docMk/>
          <pc:sldMk cId="1056590613" sldId="2076135999"/>
        </pc:sldMkLst>
        <pc:spChg chg="mod">
          <ac:chgData name="Vesa Juvonen" userId="c7243be1-99a3-4752-ab2a-0cf698cf8236" providerId="ADAL" clId="{63B8F47F-7DBF-4CFE-B13B-8429D8B7A786}" dt="2022-08-18T14:44:07.928" v="240" actId="20577"/>
          <ac:spMkLst>
            <pc:docMk/>
            <pc:sldMk cId="1056590613" sldId="2076135999"/>
            <ac:spMk id="10" creationId="{2F9D74B7-8175-43F4-B9E3-807C4AE2FA45}"/>
          </ac:spMkLst>
        </pc:spChg>
      </pc:sldChg>
      <pc:sldChg chg="addSp delSp modSp mod">
        <pc:chgData name="Vesa Juvonen" userId="c7243be1-99a3-4752-ab2a-0cf698cf8236" providerId="ADAL" clId="{63B8F47F-7DBF-4CFE-B13B-8429D8B7A786}" dt="2022-08-18T11:36:35.348" v="105" actId="14100"/>
        <pc:sldMkLst>
          <pc:docMk/>
          <pc:sldMk cId="2259967023" sldId="2076136379"/>
        </pc:sldMkLst>
        <pc:spChg chg="mod">
          <ac:chgData name="Vesa Juvonen" userId="c7243be1-99a3-4752-ab2a-0cf698cf8236" providerId="ADAL" clId="{63B8F47F-7DBF-4CFE-B13B-8429D8B7A786}" dt="2022-08-18T11:36:35.348" v="105" actId="14100"/>
          <ac:spMkLst>
            <pc:docMk/>
            <pc:sldMk cId="2259967023" sldId="2076136379"/>
            <ac:spMk id="38" creationId="{57B24740-2702-48F7-9662-72DC62FDA166}"/>
          </ac:spMkLst>
        </pc:spChg>
        <pc:spChg chg="del">
          <ac:chgData name="Vesa Juvonen" userId="c7243be1-99a3-4752-ab2a-0cf698cf8236" providerId="ADAL" clId="{63B8F47F-7DBF-4CFE-B13B-8429D8B7A786}" dt="2022-08-18T11:32:31.005" v="63" actId="478"/>
          <ac:spMkLst>
            <pc:docMk/>
            <pc:sldMk cId="2259967023" sldId="2076136379"/>
            <ac:spMk id="46" creationId="{622116C8-972B-89AD-35DB-1443C16F25F2}"/>
          </ac:spMkLst>
        </pc:spChg>
        <pc:spChg chg="mod">
          <ac:chgData name="Vesa Juvonen" userId="c7243be1-99a3-4752-ab2a-0cf698cf8236" providerId="ADAL" clId="{63B8F47F-7DBF-4CFE-B13B-8429D8B7A786}" dt="2022-08-18T11:33:22.138" v="76" actId="20577"/>
          <ac:spMkLst>
            <pc:docMk/>
            <pc:sldMk cId="2259967023" sldId="2076136379"/>
            <ac:spMk id="79" creationId="{BC688EBE-40B5-498C-91C5-18E7EAB6AFFE}"/>
          </ac:spMkLst>
        </pc:spChg>
        <pc:spChg chg="mod">
          <ac:chgData name="Vesa Juvonen" userId="c7243be1-99a3-4752-ab2a-0cf698cf8236" providerId="ADAL" clId="{63B8F47F-7DBF-4CFE-B13B-8429D8B7A786}" dt="2022-08-18T11:32:52.910" v="68" actId="20577"/>
          <ac:spMkLst>
            <pc:docMk/>
            <pc:sldMk cId="2259967023" sldId="2076136379"/>
            <ac:spMk id="81" creationId="{1245D908-BDE2-4087-82F6-3DBC148662F5}"/>
          </ac:spMkLst>
        </pc:spChg>
        <pc:picChg chg="add mod">
          <ac:chgData name="Vesa Juvonen" userId="c7243be1-99a3-4752-ab2a-0cf698cf8236" providerId="ADAL" clId="{63B8F47F-7DBF-4CFE-B13B-8429D8B7A786}" dt="2022-08-18T11:36:00.973" v="85" actId="1076"/>
          <ac:picMkLst>
            <pc:docMk/>
            <pc:sldMk cId="2259967023" sldId="2076136379"/>
            <ac:picMk id="20" creationId="{59167BAD-0F4A-83BE-5BDF-B767012E7212}"/>
          </ac:picMkLst>
        </pc:picChg>
        <pc:picChg chg="del">
          <ac:chgData name="Vesa Juvonen" userId="c7243be1-99a3-4752-ab2a-0cf698cf8236" providerId="ADAL" clId="{63B8F47F-7DBF-4CFE-B13B-8429D8B7A786}" dt="2022-08-18T11:35:49.353" v="80" actId="478"/>
          <ac:picMkLst>
            <pc:docMk/>
            <pc:sldMk cId="2259967023" sldId="2076136379"/>
            <ac:picMk id="21" creationId="{1BE5FB25-21E4-4C0C-9EBC-5CB6EE577685}"/>
          </ac:picMkLst>
        </pc:picChg>
        <pc:picChg chg="add mod">
          <ac:chgData name="Vesa Juvonen" userId="c7243be1-99a3-4752-ab2a-0cf698cf8236" providerId="ADAL" clId="{63B8F47F-7DBF-4CFE-B13B-8429D8B7A786}" dt="2022-08-18T11:36:19.026" v="92" actId="1076"/>
          <ac:picMkLst>
            <pc:docMk/>
            <pc:sldMk cId="2259967023" sldId="2076136379"/>
            <ac:picMk id="24" creationId="{89A38A99-1870-A647-1166-15E70A61AD1E}"/>
          </ac:picMkLst>
        </pc:picChg>
        <pc:picChg chg="del">
          <ac:chgData name="Vesa Juvonen" userId="c7243be1-99a3-4752-ab2a-0cf698cf8236" providerId="ADAL" clId="{63B8F47F-7DBF-4CFE-B13B-8429D8B7A786}" dt="2022-08-18T11:36:05.492" v="86" actId="478"/>
          <ac:picMkLst>
            <pc:docMk/>
            <pc:sldMk cId="2259967023" sldId="2076136379"/>
            <ac:picMk id="26" creationId="{6C58DB36-A433-4906-86F0-18B20D9DAA56}"/>
          </ac:picMkLst>
        </pc:picChg>
      </pc:sldChg>
      <pc:sldChg chg="addSp delSp modSp mod">
        <pc:chgData name="Vesa Juvonen" userId="c7243be1-99a3-4752-ab2a-0cf698cf8236" providerId="ADAL" clId="{63B8F47F-7DBF-4CFE-B13B-8429D8B7A786}" dt="2022-08-18T13:08:07.988" v="140" actId="1076"/>
        <pc:sldMkLst>
          <pc:docMk/>
          <pc:sldMk cId="1884761934" sldId="2076136381"/>
        </pc:sldMkLst>
        <pc:spChg chg="mod">
          <ac:chgData name="Vesa Juvonen" userId="c7243be1-99a3-4752-ab2a-0cf698cf8236" providerId="ADAL" clId="{63B8F47F-7DBF-4CFE-B13B-8429D8B7A786}" dt="2022-08-18T13:07:59.769" v="139" actId="1076"/>
          <ac:spMkLst>
            <pc:docMk/>
            <pc:sldMk cId="1884761934" sldId="2076136381"/>
            <ac:spMk id="5" creationId="{9F94E48E-196D-4F82-A3E3-3F4C71E5786F}"/>
          </ac:spMkLst>
        </pc:spChg>
        <pc:spChg chg="mod">
          <ac:chgData name="Vesa Juvonen" userId="c7243be1-99a3-4752-ab2a-0cf698cf8236" providerId="ADAL" clId="{63B8F47F-7DBF-4CFE-B13B-8429D8B7A786}" dt="2022-08-18T13:07:36.555" v="137" actId="20577"/>
          <ac:spMkLst>
            <pc:docMk/>
            <pc:sldMk cId="1884761934" sldId="2076136381"/>
            <ac:spMk id="38" creationId="{57B24740-2702-48F7-9662-72DC62FDA166}"/>
          </ac:spMkLst>
        </pc:spChg>
        <pc:picChg chg="del">
          <ac:chgData name="Vesa Juvonen" userId="c7243be1-99a3-4752-ab2a-0cf698cf8236" providerId="ADAL" clId="{63B8F47F-7DBF-4CFE-B13B-8429D8B7A786}" dt="2022-08-18T13:07:27.803" v="126" actId="478"/>
          <ac:picMkLst>
            <pc:docMk/>
            <pc:sldMk cId="1884761934" sldId="2076136381"/>
            <ac:picMk id="3" creationId="{D093EFD1-77C1-4D4F-B07A-9931F03C4DB3}"/>
          </ac:picMkLst>
        </pc:picChg>
        <pc:picChg chg="del">
          <ac:chgData name="Vesa Juvonen" userId="c7243be1-99a3-4752-ab2a-0cf698cf8236" providerId="ADAL" clId="{63B8F47F-7DBF-4CFE-B13B-8429D8B7A786}" dt="2022-08-18T13:07:03.460" v="118" actId="478"/>
          <ac:picMkLst>
            <pc:docMk/>
            <pc:sldMk cId="1884761934" sldId="2076136381"/>
            <ac:picMk id="19" creationId="{F4A70D12-C3DF-464F-980C-40C656534A29}"/>
          </ac:picMkLst>
        </pc:picChg>
        <pc:picChg chg="add mod">
          <ac:chgData name="Vesa Juvonen" userId="c7243be1-99a3-4752-ab2a-0cf698cf8236" providerId="ADAL" clId="{63B8F47F-7DBF-4CFE-B13B-8429D8B7A786}" dt="2022-08-18T13:08:07.988" v="140" actId="1076"/>
          <ac:picMkLst>
            <pc:docMk/>
            <pc:sldMk cId="1884761934" sldId="2076136381"/>
            <ac:picMk id="20" creationId="{A5B930F3-A420-24E3-1B1B-7A8122D1FDA8}"/>
          </ac:picMkLst>
        </pc:picChg>
      </pc:sldChg>
      <pc:sldChg chg="modSp mod">
        <pc:chgData name="Vesa Juvonen" userId="c7243be1-99a3-4752-ab2a-0cf698cf8236" providerId="ADAL" clId="{63B8F47F-7DBF-4CFE-B13B-8429D8B7A786}" dt="2022-08-18T13:08:38.626" v="205" actId="20577"/>
        <pc:sldMkLst>
          <pc:docMk/>
          <pc:sldMk cId="1537242932" sldId="2134805608"/>
        </pc:sldMkLst>
        <pc:spChg chg="mod">
          <ac:chgData name="Vesa Juvonen" userId="c7243be1-99a3-4752-ab2a-0cf698cf8236" providerId="ADAL" clId="{63B8F47F-7DBF-4CFE-B13B-8429D8B7A786}" dt="2022-08-18T13:08:38.626" v="205" actId="20577"/>
          <ac:spMkLst>
            <pc:docMk/>
            <pc:sldMk cId="1537242932" sldId="2134805608"/>
            <ac:spMk id="7" creationId="{6F939F32-4E37-4CA3-B710-00610E5E59D3}"/>
          </ac:spMkLst>
        </pc:sp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Bob German" userId="19671429-1359-457f-bfc1-1be1ee65d4d9" providerId="ADAL" clId="{783BB007-91B0-465E-9A4B-BAC33B908F34}"/>
    <pc:docChg chg="undo custSel modSld">
      <pc:chgData name="Bob German" userId="19671429-1359-457f-bfc1-1be1ee65d4d9" providerId="ADAL" clId="{783BB007-91B0-465E-9A4B-BAC33B908F34}" dt="2022-06-08T20:58:06.343" v="462" actId="14100"/>
      <pc:docMkLst>
        <pc:docMk/>
      </pc:docMkLst>
      <pc:sldChg chg="addSp delSp modSp mod modAnim">
        <pc:chgData name="Bob German" userId="19671429-1359-457f-bfc1-1be1ee65d4d9" providerId="ADAL" clId="{783BB007-91B0-465E-9A4B-BAC33B908F34}" dt="2022-06-08T20:58:06.343" v="462" actId="14100"/>
        <pc:sldMkLst>
          <pc:docMk/>
          <pc:sldMk cId="1720789669" sldId="2134805606"/>
        </pc:sldMkLst>
        <pc:spChg chg="add mod">
          <ac:chgData name="Bob German" userId="19671429-1359-457f-bfc1-1be1ee65d4d9" providerId="ADAL" clId="{783BB007-91B0-465E-9A4B-BAC33B908F34}" dt="2022-06-08T20:57:11.626" v="453" actId="1076"/>
          <ac:spMkLst>
            <pc:docMk/>
            <pc:sldMk cId="1720789669" sldId="2134805606"/>
            <ac:spMk id="3" creationId="{6E1B4988-450A-5398-AB37-FF577133D8FF}"/>
          </ac:spMkLst>
        </pc:spChg>
        <pc:spChg chg="add mod">
          <ac:chgData name="Bob German" userId="19671429-1359-457f-bfc1-1be1ee65d4d9" providerId="ADAL" clId="{783BB007-91B0-465E-9A4B-BAC33B908F34}" dt="2022-06-08T20:56:09.237" v="448" actId="1076"/>
          <ac:spMkLst>
            <pc:docMk/>
            <pc:sldMk cId="1720789669" sldId="2134805606"/>
            <ac:spMk id="6" creationId="{E18DDE73-712D-4CAD-AC69-ADF9FEA81CA4}"/>
          </ac:spMkLst>
        </pc:spChg>
        <pc:spChg chg="del mod">
          <ac:chgData name="Bob German" userId="19671429-1359-457f-bfc1-1be1ee65d4d9" providerId="ADAL" clId="{783BB007-91B0-465E-9A4B-BAC33B908F34}" dt="2022-06-08T20:57:33.343" v="456" actId="478"/>
          <ac:spMkLst>
            <pc:docMk/>
            <pc:sldMk cId="1720789669" sldId="2134805606"/>
            <ac:spMk id="7" creationId="{232AA2ED-355F-4BFB-B517-C173E2EE6128}"/>
          </ac:spMkLst>
        </pc:spChg>
        <pc:spChg chg="add mod ord">
          <ac:chgData name="Bob German" userId="19671429-1359-457f-bfc1-1be1ee65d4d9" providerId="ADAL" clId="{783BB007-91B0-465E-9A4B-BAC33B908F34}" dt="2022-06-08T20:57:57.665" v="460" actId="207"/>
          <ac:spMkLst>
            <pc:docMk/>
            <pc:sldMk cId="1720789669" sldId="2134805606"/>
            <ac:spMk id="10" creationId="{C8C3BE2D-CBAF-6156-BB33-208762A68DF0}"/>
          </ac:spMkLst>
        </pc:spChg>
        <pc:spChg chg="del">
          <ac:chgData name="Bob German" userId="19671429-1359-457f-bfc1-1be1ee65d4d9" providerId="ADAL" clId="{783BB007-91B0-465E-9A4B-BAC33B908F34}" dt="2022-06-08T20:04:48.771" v="0" actId="478"/>
          <ac:spMkLst>
            <pc:docMk/>
            <pc:sldMk cId="1720789669" sldId="2134805606"/>
            <ac:spMk id="16" creationId="{99AF5A30-F285-5DFC-5513-D365A9FB6C98}"/>
          </ac:spMkLst>
        </pc:spChg>
        <pc:spChg chg="add mod">
          <ac:chgData name="Bob German" userId="19671429-1359-457f-bfc1-1be1ee65d4d9" providerId="ADAL" clId="{783BB007-91B0-465E-9A4B-BAC33B908F34}" dt="2022-06-08T20:47:06.480" v="126" actId="1076"/>
          <ac:spMkLst>
            <pc:docMk/>
            <pc:sldMk cId="1720789669" sldId="2134805606"/>
            <ac:spMk id="20" creationId="{5EFBFC6A-3B9F-91B3-7601-07FC4BCAD51F}"/>
          </ac:spMkLst>
        </pc:spChg>
        <pc:spChg chg="mod">
          <ac:chgData name="Bob German" userId="19671429-1359-457f-bfc1-1be1ee65d4d9" providerId="ADAL" clId="{783BB007-91B0-465E-9A4B-BAC33B908F34}" dt="2022-06-08T20:56:06.545" v="447" actId="1076"/>
          <ac:spMkLst>
            <pc:docMk/>
            <pc:sldMk cId="1720789669" sldId="2134805606"/>
            <ac:spMk id="21" creationId="{4A933F16-4C0B-478D-BD49-5C11797B0365}"/>
          </ac:spMkLst>
        </pc:spChg>
        <pc:spChg chg="mod">
          <ac:chgData name="Bob German" userId="19671429-1359-457f-bfc1-1be1ee65d4d9" providerId="ADAL" clId="{783BB007-91B0-465E-9A4B-BAC33B908F34}" dt="2022-06-08T20:58:06.343" v="462" actId="14100"/>
          <ac:spMkLst>
            <pc:docMk/>
            <pc:sldMk cId="1720789669" sldId="2134805606"/>
            <ac:spMk id="23" creationId="{28A9E018-01EE-7D58-12DB-A2ADA187BC5C}"/>
          </ac:spMkLst>
        </pc:spChg>
        <pc:grpChg chg="mod">
          <ac:chgData name="Bob German" userId="19671429-1359-457f-bfc1-1be1ee65d4d9" providerId="ADAL" clId="{783BB007-91B0-465E-9A4B-BAC33B908F34}" dt="2022-06-08T20:42:17.414" v="1" actId="1076"/>
          <ac:grpSpMkLst>
            <pc:docMk/>
            <pc:sldMk cId="1720789669" sldId="2134805606"/>
            <ac:grpSpMk id="18" creationId="{E1AA032F-FCC3-4E1F-9E5D-1CA44F6FE359}"/>
          </ac:grpSpMkLst>
        </pc:grpChg>
        <pc:picChg chg="add mod">
          <ac:chgData name="Bob German" userId="19671429-1359-457f-bfc1-1be1ee65d4d9" providerId="ADAL" clId="{783BB007-91B0-465E-9A4B-BAC33B908F34}" dt="2022-06-08T20:56:18.817" v="449" actId="1076"/>
          <ac:picMkLst>
            <pc:docMk/>
            <pc:sldMk cId="1720789669" sldId="2134805606"/>
            <ac:picMk id="5" creationId="{FA0E36B3-A4FB-512A-4F90-3B45C7C57F54}"/>
          </ac:picMkLst>
        </pc:picChg>
        <pc:picChg chg="add mod">
          <ac:chgData name="Bob German" userId="19671429-1359-457f-bfc1-1be1ee65d4d9" providerId="ADAL" clId="{783BB007-91B0-465E-9A4B-BAC33B908F34}" dt="2022-06-08T20:56:18.817" v="449" actId="1076"/>
          <ac:picMkLst>
            <pc:docMk/>
            <pc:sldMk cId="1720789669" sldId="2134805606"/>
            <ac:picMk id="9" creationId="{2F046A53-5A84-DD0F-D10E-F5FDA5B1D993}"/>
          </ac:picMkLst>
        </pc:picChg>
        <pc:picChg chg="mod">
          <ac:chgData name="Bob German" userId="19671429-1359-457f-bfc1-1be1ee65d4d9" providerId="ADAL" clId="{783BB007-91B0-465E-9A4B-BAC33B908F34}" dt="2022-06-08T20:56:18.817" v="449" actId="1076"/>
          <ac:picMkLst>
            <pc:docMk/>
            <pc:sldMk cId="1720789669" sldId="2134805606"/>
            <ac:picMk id="34" creationId="{2981E338-2304-4241-B786-78E822ABFB73}"/>
          </ac:picMkLst>
        </pc:picChg>
        <pc:picChg chg="add mod">
          <ac:chgData name="Bob German" userId="19671429-1359-457f-bfc1-1be1ee65d4d9" providerId="ADAL" clId="{783BB007-91B0-465E-9A4B-BAC33B908F34}" dt="2022-06-08T20:56:18.817" v="449" actId="1076"/>
          <ac:picMkLst>
            <pc:docMk/>
            <pc:sldMk cId="1720789669" sldId="2134805606"/>
            <ac:picMk id="1026" creationId="{44C99FF7-2D7F-DF3E-E850-E97A56481330}"/>
          </ac:picMkLst>
        </pc:picChg>
        <pc:picChg chg="add mod">
          <ac:chgData name="Bob German" userId="19671429-1359-457f-bfc1-1be1ee65d4d9" providerId="ADAL" clId="{783BB007-91B0-465E-9A4B-BAC33B908F34}" dt="2022-06-08T20:56:18.817" v="449" actId="1076"/>
          <ac:picMkLst>
            <pc:docMk/>
            <pc:sldMk cId="1720789669" sldId="2134805606"/>
            <ac:picMk id="1028" creationId="{3ADBD267-74C6-8E76-80FB-260B4FA6CA31}"/>
          </ac:picMkLst>
        </pc:picChg>
      </pc:sld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David Warner" userId="51ffa14d-fdfd-4571-a787-ad4b3bb92711" providerId="ADAL" clId="{A89D0357-81FD-4CC2-909D-1944F7F91130}"/>
    <pc:docChg chg="modSld">
      <pc:chgData name="David Warner" userId="51ffa14d-fdfd-4571-a787-ad4b3bb92711" providerId="ADAL" clId="{A89D0357-81FD-4CC2-909D-1944F7F91130}" dt="2022-06-16T13:32:11.063" v="1"/>
      <pc:docMkLst>
        <pc:docMk/>
      </pc:docMkLst>
      <pc:sldChg chg="modSp mod">
        <pc:chgData name="David Warner" userId="51ffa14d-fdfd-4571-a787-ad4b3bb92711" providerId="ADAL" clId="{A89D0357-81FD-4CC2-909D-1944F7F91130}" dt="2022-06-16T13:31:59.690" v="0"/>
        <pc:sldMkLst>
          <pc:docMk/>
          <pc:sldMk cId="3158043784" sldId="2068"/>
        </pc:sldMkLst>
        <pc:spChg chg="mod">
          <ac:chgData name="David Warner" userId="51ffa14d-fdfd-4571-a787-ad4b3bb92711" providerId="ADAL" clId="{A89D0357-81FD-4CC2-909D-1944F7F91130}" dt="2022-06-16T13:31:59.690" v="0"/>
          <ac:spMkLst>
            <pc:docMk/>
            <pc:sldMk cId="3158043784" sldId="2068"/>
            <ac:spMk id="8" creationId="{00000000-0000-0000-0000-000000000000}"/>
          </ac:spMkLst>
        </pc:spChg>
      </pc:sldChg>
      <pc:sldChg chg="modSp mod">
        <pc:chgData name="David Warner" userId="51ffa14d-fdfd-4571-a787-ad4b3bb92711" providerId="ADAL" clId="{A89D0357-81FD-4CC2-909D-1944F7F91130}" dt="2022-06-16T13:32:11.063" v="1"/>
        <pc:sldMkLst>
          <pc:docMk/>
          <pc:sldMk cId="1056590613" sldId="2076135999"/>
        </pc:sldMkLst>
        <pc:spChg chg="mod">
          <ac:chgData name="David Warner" userId="51ffa14d-fdfd-4571-a787-ad4b3bb92711" providerId="ADAL" clId="{A89D0357-81FD-4CC2-909D-1944F7F91130}" dt="2022-06-16T13:32:11.063" v="1"/>
          <ac:spMkLst>
            <pc:docMk/>
            <pc:sldMk cId="1056590613" sldId="2076135999"/>
            <ac:spMk id="10" creationId="{2F9D74B7-8175-43F4-B9E3-807C4AE2FA45}"/>
          </ac:spMkLst>
        </pc:spChg>
      </pc:sldChg>
    </pc:docChg>
  </pc:docChgLst>
  <pc:docChgLst>
    <pc:chgData name="Paul Bullock" userId="162dc284-9901-47a4-bdd1-300eada006b4" providerId="ADAL" clId="{0C05E196-2176-43C6-8E64-9BDC1AF55202}"/>
    <pc:docChg chg="custSel modSld">
      <pc:chgData name="Paul Bullock" userId="162dc284-9901-47a4-bdd1-300eada006b4" providerId="ADAL" clId="{0C05E196-2176-43C6-8E64-9BDC1AF55202}" dt="2022-08-31T19:36:37.244" v="55" actId="208"/>
      <pc:docMkLst>
        <pc:docMk/>
      </pc:docMkLst>
      <pc:sldChg chg="addSp delSp modSp mod">
        <pc:chgData name="Paul Bullock" userId="162dc284-9901-47a4-bdd1-300eada006b4" providerId="ADAL" clId="{0C05E196-2176-43C6-8E64-9BDC1AF55202}" dt="2022-08-31T19:36:37.244" v="55" actId="208"/>
        <pc:sldMkLst>
          <pc:docMk/>
          <pc:sldMk cId="1374769157" sldId="2076137639"/>
        </pc:sldMkLst>
        <pc:spChg chg="del">
          <ac:chgData name="Paul Bullock" userId="162dc284-9901-47a4-bdd1-300eada006b4" providerId="ADAL" clId="{0C05E196-2176-43C6-8E64-9BDC1AF55202}" dt="2022-08-31T19:26:31.977" v="6" actId="478"/>
          <ac:spMkLst>
            <pc:docMk/>
            <pc:sldMk cId="1374769157" sldId="2076137639"/>
            <ac:spMk id="2" creationId="{10AE9123-FEC8-0A33-F70C-80075BB4BED5}"/>
          </ac:spMkLst>
        </pc:spChg>
        <pc:spChg chg="mod">
          <ac:chgData name="Paul Bullock" userId="162dc284-9901-47a4-bdd1-300eada006b4" providerId="ADAL" clId="{0C05E196-2176-43C6-8E64-9BDC1AF55202}" dt="2022-08-31T19:31:58.792" v="46" actId="6549"/>
          <ac:spMkLst>
            <pc:docMk/>
            <pc:sldMk cId="1374769157" sldId="2076137639"/>
            <ac:spMk id="5" creationId="{612C861E-93AA-4B5D-8907-782E4E0AF916}"/>
          </ac:spMkLst>
        </pc:spChg>
        <pc:spChg chg="mod">
          <ac:chgData name="Paul Bullock" userId="162dc284-9901-47a4-bdd1-300eada006b4" providerId="ADAL" clId="{0C05E196-2176-43C6-8E64-9BDC1AF55202}" dt="2022-08-31T19:27:50.530" v="8"/>
          <ac:spMkLst>
            <pc:docMk/>
            <pc:sldMk cId="1374769157" sldId="2076137639"/>
            <ac:spMk id="10" creationId="{E5DD3B43-994E-7D9A-B25B-EF8FC96CE5FB}"/>
          </ac:spMkLst>
        </pc:spChg>
        <pc:picChg chg="mod">
          <ac:chgData name="Paul Bullock" userId="162dc284-9901-47a4-bdd1-300eada006b4" providerId="ADAL" clId="{0C05E196-2176-43C6-8E64-9BDC1AF55202}" dt="2022-08-31T19:36:32.424" v="54" actId="1076"/>
          <ac:picMkLst>
            <pc:docMk/>
            <pc:sldMk cId="1374769157" sldId="2076137639"/>
            <ac:picMk id="12" creationId="{57896A9D-9CD7-49A7-BB05-814444661BD1}"/>
          </ac:picMkLst>
        </pc:picChg>
        <pc:picChg chg="add mod modCrop">
          <ac:chgData name="Paul Bullock" userId="162dc284-9901-47a4-bdd1-300eada006b4" providerId="ADAL" clId="{0C05E196-2176-43C6-8E64-9BDC1AF55202}" dt="2022-08-31T19:36:37.244" v="55" actId="208"/>
          <ac:picMkLst>
            <pc:docMk/>
            <pc:sldMk cId="1374769157" sldId="2076137639"/>
            <ac:picMk id="16" creationId="{AC61BFE8-A040-8C9B-4744-AE6808351486}"/>
          </ac:picMkLst>
        </pc:picChg>
      </pc:sldChg>
    </pc:docChg>
  </pc:docChgLst>
  <pc:docChgLst>
    <pc:chgData name="David Warner" userId="51ffa14d-fdfd-4571-a787-ad4b3bb92711" providerId="ADAL" clId="{491E8EC1-6CD0-4CE7-9F70-018B2407D72C}"/>
    <pc:docChg chg="undo redo custSel modSld">
      <pc:chgData name="David Warner" userId="51ffa14d-fdfd-4571-a787-ad4b3bb92711" providerId="ADAL" clId="{491E8EC1-6CD0-4CE7-9F70-018B2407D72C}" dt="2022-07-21T13:37:14.326" v="133" actId="729"/>
      <pc:docMkLst>
        <pc:docMk/>
      </pc:docMkLst>
      <pc:sldChg chg="modSp mod">
        <pc:chgData name="David Warner" userId="51ffa14d-fdfd-4571-a787-ad4b3bb92711" providerId="ADAL" clId="{491E8EC1-6CD0-4CE7-9F70-018B2407D72C}" dt="2022-07-07T23:18:54.991" v="25" actId="20577"/>
        <pc:sldMkLst>
          <pc:docMk/>
          <pc:sldMk cId="2967945684" sldId="277"/>
        </pc:sldMkLst>
        <pc:spChg chg="mod">
          <ac:chgData name="David Warner" userId="51ffa14d-fdfd-4571-a787-ad4b3bb92711" providerId="ADAL" clId="{491E8EC1-6CD0-4CE7-9F70-018B2407D72C}" dt="2022-07-07T23:18:54.991" v="25" actId="20577"/>
          <ac:spMkLst>
            <pc:docMk/>
            <pc:sldMk cId="2967945684" sldId="277"/>
            <ac:spMk id="4" creationId="{A04E16D6-6682-4068-BF11-BA8E4E8E1BBC}"/>
          </ac:spMkLst>
        </pc:spChg>
      </pc:sldChg>
      <pc:sldChg chg="modSp mod">
        <pc:chgData name="David Warner" userId="51ffa14d-fdfd-4571-a787-ad4b3bb92711" providerId="ADAL" clId="{491E8EC1-6CD0-4CE7-9F70-018B2407D72C}" dt="2022-07-07T23:18:27.596" v="14" actId="20577"/>
        <pc:sldMkLst>
          <pc:docMk/>
          <pc:sldMk cId="287163252" sldId="1567"/>
        </pc:sldMkLst>
        <pc:spChg chg="mod">
          <ac:chgData name="David Warner" userId="51ffa14d-fdfd-4571-a787-ad4b3bb92711" providerId="ADAL" clId="{491E8EC1-6CD0-4CE7-9F70-018B2407D72C}" dt="2022-07-07T23:18:27.596" v="14" actId="20577"/>
          <ac:spMkLst>
            <pc:docMk/>
            <pc:sldMk cId="287163252" sldId="1567"/>
            <ac:spMk id="8" creationId="{00000000-0000-0000-0000-000000000000}"/>
          </ac:spMkLst>
        </pc:spChg>
      </pc:sldChg>
      <pc:sldChg chg="mod modShow">
        <pc:chgData name="David Warner" userId="51ffa14d-fdfd-4571-a787-ad4b3bb92711" providerId="ADAL" clId="{491E8EC1-6CD0-4CE7-9F70-018B2407D72C}" dt="2022-07-21T13:37:14.326" v="133" actId="729"/>
        <pc:sldMkLst>
          <pc:docMk/>
          <pc:sldMk cId="2007154274" sldId="1648"/>
        </pc:sldMkLst>
      </pc:sldChg>
      <pc:sldChg chg="mod modShow">
        <pc:chgData name="David Warner" userId="51ffa14d-fdfd-4571-a787-ad4b3bb92711" providerId="ADAL" clId="{491E8EC1-6CD0-4CE7-9F70-018B2407D72C}" dt="2022-07-21T12:56:18.418" v="131" actId="729"/>
        <pc:sldMkLst>
          <pc:docMk/>
          <pc:sldMk cId="1855247561" sldId="1649"/>
        </pc:sldMkLst>
      </pc:sldChg>
      <pc:sldChg chg="modSp mod">
        <pc:chgData name="David Warner" userId="51ffa14d-fdfd-4571-a787-ad4b3bb92711" providerId="ADAL" clId="{491E8EC1-6CD0-4CE7-9F70-018B2407D72C}" dt="2022-07-07T23:26:44.317" v="33" actId="14826"/>
        <pc:sldMkLst>
          <pc:docMk/>
          <pc:sldMk cId="3158043784" sldId="2068"/>
        </pc:sldMkLst>
        <pc:spChg chg="mod">
          <ac:chgData name="David Warner" userId="51ffa14d-fdfd-4571-a787-ad4b3bb92711" providerId="ADAL" clId="{491E8EC1-6CD0-4CE7-9F70-018B2407D72C}" dt="2022-07-07T23:25:55.239" v="31"/>
          <ac:spMkLst>
            <pc:docMk/>
            <pc:sldMk cId="3158043784" sldId="2068"/>
            <ac:spMk id="8" creationId="{00000000-0000-0000-0000-000000000000}"/>
          </ac:spMkLst>
        </pc:spChg>
        <pc:picChg chg="mod">
          <ac:chgData name="David Warner" userId="51ffa14d-fdfd-4571-a787-ad4b3bb92711" providerId="ADAL" clId="{491E8EC1-6CD0-4CE7-9F70-018B2407D72C}" dt="2022-07-07T23:26:44.317" v="33" actId="14826"/>
          <ac:picMkLst>
            <pc:docMk/>
            <pc:sldMk cId="3158043784" sldId="2068"/>
            <ac:picMk id="11" creationId="{FF58DC4D-D77D-44E7-8F6C-7088D25DA163}"/>
          </ac:picMkLst>
        </pc:picChg>
        <pc:picChg chg="mod">
          <ac:chgData name="David Warner" userId="51ffa14d-fdfd-4571-a787-ad4b3bb92711" providerId="ADAL" clId="{491E8EC1-6CD0-4CE7-9F70-018B2407D72C}" dt="2022-07-07T23:26:40.626" v="32" actId="14826"/>
          <ac:picMkLst>
            <pc:docMk/>
            <pc:sldMk cId="3158043784" sldId="2068"/>
            <ac:picMk id="13" creationId="{05256722-D885-4CFA-9656-C9ECCD1A2898}"/>
          </ac:picMkLst>
        </pc:picChg>
      </pc:sldChg>
      <pc:sldChg chg="modSp mod">
        <pc:chgData name="David Warner" userId="51ffa14d-fdfd-4571-a787-ad4b3bb92711" providerId="ADAL" clId="{491E8EC1-6CD0-4CE7-9F70-018B2407D72C}" dt="2022-07-07T23:27:34.843" v="43" actId="1076"/>
        <pc:sldMkLst>
          <pc:docMk/>
          <pc:sldMk cId="1056590613" sldId="2076135999"/>
        </pc:sldMkLst>
        <pc:spChg chg="mod">
          <ac:chgData name="David Warner" userId="51ffa14d-fdfd-4571-a787-ad4b3bb92711" providerId="ADAL" clId="{491E8EC1-6CD0-4CE7-9F70-018B2407D72C}" dt="2022-07-07T23:27:30.003" v="41"/>
          <ac:spMkLst>
            <pc:docMk/>
            <pc:sldMk cId="1056590613" sldId="2076135999"/>
            <ac:spMk id="10" creationId="{2F9D74B7-8175-43F4-B9E3-807C4AE2FA45}"/>
          </ac:spMkLst>
        </pc:spChg>
        <pc:picChg chg="mod">
          <ac:chgData name="David Warner" userId="51ffa14d-fdfd-4571-a787-ad4b3bb92711" providerId="ADAL" clId="{491E8EC1-6CD0-4CE7-9F70-018B2407D72C}" dt="2022-07-07T23:27:34.843" v="43" actId="1076"/>
          <ac:picMkLst>
            <pc:docMk/>
            <pc:sldMk cId="1056590613" sldId="2076135999"/>
            <ac:picMk id="8" creationId="{CF855FB9-ACF4-4E5B-BB62-3566630F97FC}"/>
          </ac:picMkLst>
        </pc:picChg>
        <pc:picChg chg="mod">
          <ac:chgData name="David Warner" userId="51ffa14d-fdfd-4571-a787-ad4b3bb92711" providerId="ADAL" clId="{491E8EC1-6CD0-4CE7-9F70-018B2407D72C}" dt="2022-07-07T23:26:53.637" v="34" actId="14826"/>
          <ac:picMkLst>
            <pc:docMk/>
            <pc:sldMk cId="1056590613" sldId="2076135999"/>
            <ac:picMk id="13" creationId="{5A269806-1B40-1474-9AA5-E8DFA39A0220}"/>
          </ac:picMkLst>
        </pc:picChg>
        <pc:picChg chg="mod">
          <ac:chgData name="David Warner" userId="51ffa14d-fdfd-4571-a787-ad4b3bb92711" providerId="ADAL" clId="{491E8EC1-6CD0-4CE7-9F70-018B2407D72C}" dt="2022-07-07T23:27:33.065" v="42" actId="1076"/>
          <ac:picMkLst>
            <pc:docMk/>
            <pc:sldMk cId="1056590613" sldId="2076135999"/>
            <ac:picMk id="14" creationId="{A857AB79-07CB-21C8-27A3-97475E3A3A14}"/>
          </ac:picMkLst>
        </pc:picChg>
      </pc:sldChg>
      <pc:sldChg chg="addSp modSp">
        <pc:chgData name="David Warner" userId="51ffa14d-fdfd-4571-a787-ad4b3bb92711" providerId="ADAL" clId="{491E8EC1-6CD0-4CE7-9F70-018B2407D72C}" dt="2022-07-07T23:18:13.998" v="5"/>
        <pc:sldMkLst>
          <pc:docMk/>
          <pc:sldMk cId="1042411426" sldId="2076136275"/>
        </pc:sldMkLst>
        <pc:spChg chg="add mod">
          <ac:chgData name="David Warner" userId="51ffa14d-fdfd-4571-a787-ad4b3bb92711" providerId="ADAL" clId="{491E8EC1-6CD0-4CE7-9F70-018B2407D72C}" dt="2022-07-07T23:18:13.998" v="5"/>
          <ac:spMkLst>
            <pc:docMk/>
            <pc:sldMk cId="1042411426" sldId="2076136275"/>
            <ac:spMk id="31" creationId="{24E56C4D-868C-A33D-39B6-4B156554490B}"/>
          </ac:spMkLst>
        </pc:spChg>
      </pc:sldChg>
      <pc:sldChg chg="mod modShow">
        <pc:chgData name="David Warner" userId="51ffa14d-fdfd-4571-a787-ad4b3bb92711" providerId="ADAL" clId="{491E8EC1-6CD0-4CE7-9F70-018B2407D72C}" dt="2022-07-21T13:37:05.230" v="132" actId="729"/>
        <pc:sldMkLst>
          <pc:docMk/>
          <pc:sldMk cId="3779847062" sldId="2076136374"/>
        </pc:sldMkLst>
      </pc:sldChg>
      <pc:sldChg chg="addSp modSp">
        <pc:chgData name="David Warner" userId="51ffa14d-fdfd-4571-a787-ad4b3bb92711" providerId="ADAL" clId="{491E8EC1-6CD0-4CE7-9F70-018B2407D72C}" dt="2022-07-07T23:18:16.187" v="7"/>
        <pc:sldMkLst>
          <pc:docMk/>
          <pc:sldMk cId="2259967023" sldId="2076136379"/>
        </pc:sldMkLst>
        <pc:spChg chg="add mod">
          <ac:chgData name="David Warner" userId="51ffa14d-fdfd-4571-a787-ad4b3bb92711" providerId="ADAL" clId="{491E8EC1-6CD0-4CE7-9F70-018B2407D72C}" dt="2022-07-07T23:18:16.187" v="7"/>
          <ac:spMkLst>
            <pc:docMk/>
            <pc:sldMk cId="2259967023" sldId="2076136379"/>
            <ac:spMk id="46" creationId="{17B80CA2-12A5-C28A-5466-6B2BC3D099F9}"/>
          </ac:spMkLst>
        </pc:spChg>
      </pc:sldChg>
      <pc:sldChg chg="addSp modSp mod modShow">
        <pc:chgData name="David Warner" userId="51ffa14d-fdfd-4571-a787-ad4b3bb92711" providerId="ADAL" clId="{491E8EC1-6CD0-4CE7-9F70-018B2407D72C}" dt="2022-07-21T12:56:18.418" v="131" actId="729"/>
        <pc:sldMkLst>
          <pc:docMk/>
          <pc:sldMk cId="1884761934" sldId="2076136381"/>
        </pc:sldMkLst>
        <pc:spChg chg="add mod">
          <ac:chgData name="David Warner" userId="51ffa14d-fdfd-4571-a787-ad4b3bb92711" providerId="ADAL" clId="{491E8EC1-6CD0-4CE7-9F70-018B2407D72C}" dt="2022-07-07T23:18:15.096" v="6"/>
          <ac:spMkLst>
            <pc:docMk/>
            <pc:sldMk cId="1884761934" sldId="2076136381"/>
            <ac:spMk id="32" creationId="{B17ABE20-1AAA-D93B-5E1E-A77429309183}"/>
          </ac:spMkLst>
        </pc:spChg>
      </pc:sldChg>
      <pc:sldChg chg="addSp delSp modSp mod">
        <pc:chgData name="David Warner" userId="51ffa14d-fdfd-4571-a787-ad4b3bb92711" providerId="ADAL" clId="{491E8EC1-6CD0-4CE7-9F70-018B2407D72C}" dt="2022-07-14T13:19:51.667" v="53" actId="1076"/>
        <pc:sldMkLst>
          <pc:docMk/>
          <pc:sldMk cId="357588276" sldId="2076136388"/>
        </pc:sldMkLst>
        <pc:spChg chg="add del mod">
          <ac:chgData name="David Warner" userId="51ffa14d-fdfd-4571-a787-ad4b3bb92711" providerId="ADAL" clId="{491E8EC1-6CD0-4CE7-9F70-018B2407D72C}" dt="2022-07-14T13:19:29.854" v="44" actId="478"/>
          <ac:spMkLst>
            <pc:docMk/>
            <pc:sldMk cId="357588276" sldId="2076136388"/>
            <ac:spMk id="9" creationId="{9D2A06A9-2E80-5976-6D7C-735D84602FC9}"/>
          </ac:spMkLst>
        </pc:spChg>
        <pc:spChg chg="mod">
          <ac:chgData name="David Warner" userId="51ffa14d-fdfd-4571-a787-ad4b3bb92711" providerId="ADAL" clId="{491E8EC1-6CD0-4CE7-9F70-018B2407D72C}" dt="2022-07-14T13:19:51.667" v="53" actId="1076"/>
          <ac:spMkLst>
            <pc:docMk/>
            <pc:sldMk cId="357588276" sldId="2076136388"/>
            <ac:spMk id="12" creationId="{75CBAE06-9187-B701-35F5-2CF292FD68C6}"/>
          </ac:spMkLst>
        </pc:spChg>
        <pc:spChg chg="mod">
          <ac:chgData name="David Warner" userId="51ffa14d-fdfd-4571-a787-ad4b3bb92711" providerId="ADAL" clId="{491E8EC1-6CD0-4CE7-9F70-018B2407D72C}" dt="2022-07-14T13:19:46.453" v="52" actId="20577"/>
          <ac:spMkLst>
            <pc:docMk/>
            <pc:sldMk cId="357588276" sldId="2076136388"/>
            <ac:spMk id="13" creationId="{B8CC793B-C9E8-407C-A4A0-87D6E5167077}"/>
          </ac:spMkLst>
        </pc:spChg>
      </pc:sldChg>
      <pc:sldChg chg="addSp modSp">
        <pc:chgData name="David Warner" userId="51ffa14d-fdfd-4571-a787-ad4b3bb92711" providerId="ADAL" clId="{491E8EC1-6CD0-4CE7-9F70-018B2407D72C}" dt="2022-07-07T23:18:12.497" v="4"/>
        <pc:sldMkLst>
          <pc:docMk/>
          <pc:sldMk cId="4070501225" sldId="2076136392"/>
        </pc:sldMkLst>
        <pc:spChg chg="add mod">
          <ac:chgData name="David Warner" userId="51ffa14d-fdfd-4571-a787-ad4b3bb92711" providerId="ADAL" clId="{491E8EC1-6CD0-4CE7-9F70-018B2407D72C}" dt="2022-07-07T23:18:12.497" v="4"/>
          <ac:spMkLst>
            <pc:docMk/>
            <pc:sldMk cId="4070501225" sldId="2076136392"/>
            <ac:spMk id="24" creationId="{8BAB1610-0F05-B2D1-9B13-90885767B807}"/>
          </ac:spMkLst>
        </pc:spChg>
      </pc:sldChg>
      <pc:sldChg chg="addSp modSp">
        <pc:chgData name="David Warner" userId="51ffa14d-fdfd-4571-a787-ad4b3bb92711" providerId="ADAL" clId="{491E8EC1-6CD0-4CE7-9F70-018B2407D72C}" dt="2022-07-07T23:18:10.345" v="2"/>
        <pc:sldMkLst>
          <pc:docMk/>
          <pc:sldMk cId="1374769157" sldId="2076137639"/>
        </pc:sldMkLst>
        <pc:spChg chg="add mod">
          <ac:chgData name="David Warner" userId="51ffa14d-fdfd-4571-a787-ad4b3bb92711" providerId="ADAL" clId="{491E8EC1-6CD0-4CE7-9F70-018B2407D72C}" dt="2022-07-07T23:18:10.345" v="2"/>
          <ac:spMkLst>
            <pc:docMk/>
            <pc:sldMk cId="1374769157" sldId="2076137639"/>
            <ac:spMk id="15" creationId="{6539D901-9B93-5001-95F0-D3721D5017A8}"/>
          </ac:spMkLst>
        </pc:spChg>
      </pc:sldChg>
      <pc:sldChg chg="addSp delSp modSp mod">
        <pc:chgData name="David Warner" userId="51ffa14d-fdfd-4571-a787-ad4b3bb92711" providerId="ADAL" clId="{491E8EC1-6CD0-4CE7-9F70-018B2407D72C}" dt="2022-07-20T23:11:09.467" v="130" actId="1076"/>
        <pc:sldMkLst>
          <pc:docMk/>
          <pc:sldMk cId="2225302410" sldId="2134805599"/>
        </pc:sldMkLst>
        <pc:spChg chg="mod">
          <ac:chgData name="David Warner" userId="51ffa14d-fdfd-4571-a787-ad4b3bb92711" providerId="ADAL" clId="{491E8EC1-6CD0-4CE7-9F70-018B2407D72C}" dt="2022-07-20T23:10:57.798" v="126"/>
          <ac:spMkLst>
            <pc:docMk/>
            <pc:sldMk cId="2225302410" sldId="2134805599"/>
            <ac:spMk id="11" creationId="{B571AD0C-3126-4280-A183-60F644787939}"/>
          </ac:spMkLst>
        </pc:spChg>
        <pc:spChg chg="add mod">
          <ac:chgData name="David Warner" userId="51ffa14d-fdfd-4571-a787-ad4b3bb92711" providerId="ADAL" clId="{491E8EC1-6CD0-4CE7-9F70-018B2407D72C}" dt="2022-07-07T23:18:08.057" v="0"/>
          <ac:spMkLst>
            <pc:docMk/>
            <pc:sldMk cId="2225302410" sldId="2134805599"/>
            <ac:spMk id="15" creationId="{70AF5520-7E28-6C45-67A2-CD5D3497F4D5}"/>
          </ac:spMkLst>
        </pc:spChg>
        <pc:picChg chg="mod">
          <ac:chgData name="David Warner" userId="51ffa14d-fdfd-4571-a787-ad4b3bb92711" providerId="ADAL" clId="{491E8EC1-6CD0-4CE7-9F70-018B2407D72C}" dt="2022-07-20T23:10:34.770" v="122" actId="1076"/>
          <ac:picMkLst>
            <pc:docMk/>
            <pc:sldMk cId="2225302410" sldId="2134805599"/>
            <ac:picMk id="4" creationId="{A2D81468-85A8-2C1E-FA5E-755310F33438}"/>
          </ac:picMkLst>
        </pc:picChg>
        <pc:picChg chg="mod">
          <ac:chgData name="David Warner" userId="51ffa14d-fdfd-4571-a787-ad4b3bb92711" providerId="ADAL" clId="{491E8EC1-6CD0-4CE7-9F70-018B2407D72C}" dt="2022-07-20T23:11:05.229" v="128" actId="1076"/>
          <ac:picMkLst>
            <pc:docMk/>
            <pc:sldMk cId="2225302410" sldId="2134805599"/>
            <ac:picMk id="8" creationId="{D50D8900-9D5B-492F-9464-94D7FB21C565}"/>
          </ac:picMkLst>
        </pc:picChg>
        <pc:picChg chg="mod">
          <ac:chgData name="David Warner" userId="51ffa14d-fdfd-4571-a787-ad4b3bb92711" providerId="ADAL" clId="{491E8EC1-6CD0-4CE7-9F70-018B2407D72C}" dt="2022-07-20T23:10:32.899" v="121" actId="1076"/>
          <ac:picMkLst>
            <pc:docMk/>
            <pc:sldMk cId="2225302410" sldId="2134805599"/>
            <ac:picMk id="16" creationId="{EE74F255-B9A4-4F64-8BE8-C676CD2FEEAD}"/>
          </ac:picMkLst>
        </pc:picChg>
        <pc:picChg chg="add mod">
          <ac:chgData name="David Warner" userId="51ffa14d-fdfd-4571-a787-ad4b3bb92711" providerId="ADAL" clId="{491E8EC1-6CD0-4CE7-9F70-018B2407D72C}" dt="2022-07-20T23:10:27.331" v="119" actId="1076"/>
          <ac:picMkLst>
            <pc:docMk/>
            <pc:sldMk cId="2225302410" sldId="2134805599"/>
            <ac:picMk id="18" creationId="{B8C7C95A-2EF9-ED09-2D38-60EA9F9FCEB0}"/>
          </ac:picMkLst>
        </pc:picChg>
        <pc:picChg chg="mod">
          <ac:chgData name="David Warner" userId="51ffa14d-fdfd-4571-a787-ad4b3bb92711" providerId="ADAL" clId="{491E8EC1-6CD0-4CE7-9F70-018B2407D72C}" dt="2022-07-20T23:10:16.657" v="115" actId="1076"/>
          <ac:picMkLst>
            <pc:docMk/>
            <pc:sldMk cId="2225302410" sldId="2134805599"/>
            <ac:picMk id="19" creationId="{D272133E-D49A-E85B-D0DD-6A127473B227}"/>
          </ac:picMkLst>
        </pc:picChg>
        <pc:picChg chg="mod">
          <ac:chgData name="David Warner" userId="51ffa14d-fdfd-4571-a787-ad4b3bb92711" providerId="ADAL" clId="{491E8EC1-6CD0-4CE7-9F70-018B2407D72C}" dt="2022-07-20T23:10:28.734" v="120" actId="1076"/>
          <ac:picMkLst>
            <pc:docMk/>
            <pc:sldMk cId="2225302410" sldId="2134805599"/>
            <ac:picMk id="20" creationId="{7CA10C75-F0B7-257B-37D1-621B6C451E71}"/>
          </ac:picMkLst>
        </pc:picChg>
        <pc:picChg chg="del">
          <ac:chgData name="David Warner" userId="51ffa14d-fdfd-4571-a787-ad4b3bb92711" providerId="ADAL" clId="{491E8EC1-6CD0-4CE7-9F70-018B2407D72C}" dt="2022-07-20T23:07:04.693" v="60" actId="478"/>
          <ac:picMkLst>
            <pc:docMk/>
            <pc:sldMk cId="2225302410" sldId="2134805599"/>
            <ac:picMk id="21" creationId="{6F58E86E-9491-4A28-FAEC-644421FF499E}"/>
          </ac:picMkLst>
        </pc:picChg>
        <pc:picChg chg="add mod">
          <ac:chgData name="David Warner" userId="51ffa14d-fdfd-4571-a787-ad4b3bb92711" providerId="ADAL" clId="{491E8EC1-6CD0-4CE7-9F70-018B2407D72C}" dt="2022-07-20T23:11:03.024" v="127" actId="1076"/>
          <ac:picMkLst>
            <pc:docMk/>
            <pc:sldMk cId="2225302410" sldId="2134805599"/>
            <ac:picMk id="22" creationId="{899EAC29-DA46-2585-8727-CF61DD058234}"/>
          </ac:picMkLst>
        </pc:picChg>
        <pc:picChg chg="add mod">
          <ac:chgData name="David Warner" userId="51ffa14d-fdfd-4571-a787-ad4b3bb92711" providerId="ADAL" clId="{491E8EC1-6CD0-4CE7-9F70-018B2407D72C}" dt="2022-07-20T23:11:09.467" v="130" actId="1076"/>
          <ac:picMkLst>
            <pc:docMk/>
            <pc:sldMk cId="2225302410" sldId="2134805599"/>
            <ac:picMk id="23" creationId="{15EBABCA-3FF8-D170-D8E8-08AC0C323145}"/>
          </ac:picMkLst>
        </pc:picChg>
      </pc:sldChg>
      <pc:sldChg chg="addSp modSp">
        <pc:chgData name="David Warner" userId="51ffa14d-fdfd-4571-a787-ad4b3bb92711" providerId="ADAL" clId="{491E8EC1-6CD0-4CE7-9F70-018B2407D72C}" dt="2022-07-07T23:18:11.486" v="3"/>
        <pc:sldMkLst>
          <pc:docMk/>
          <pc:sldMk cId="2092425869" sldId="2134805609"/>
        </pc:sldMkLst>
        <pc:spChg chg="add mod">
          <ac:chgData name="David Warner" userId="51ffa14d-fdfd-4571-a787-ad4b3bb92711" providerId="ADAL" clId="{491E8EC1-6CD0-4CE7-9F70-018B2407D72C}" dt="2022-07-07T23:18:11.486" v="3"/>
          <ac:spMkLst>
            <pc:docMk/>
            <pc:sldMk cId="2092425869" sldId="2134805609"/>
            <ac:spMk id="21" creationId="{EF3D2AE9-1AF5-A7B7-DD99-E92A0CF59F9A}"/>
          </ac:spMkLst>
        </pc:spChg>
      </pc:sldChg>
      <pc:sldChg chg="addSp modSp">
        <pc:chgData name="David Warner" userId="51ffa14d-fdfd-4571-a787-ad4b3bb92711" providerId="ADAL" clId="{491E8EC1-6CD0-4CE7-9F70-018B2407D72C}" dt="2022-07-07T23:18:09.631" v="1"/>
        <pc:sldMkLst>
          <pc:docMk/>
          <pc:sldMk cId="1122367686" sldId="2134805611"/>
        </pc:sldMkLst>
        <pc:spChg chg="add mod">
          <ac:chgData name="David Warner" userId="51ffa14d-fdfd-4571-a787-ad4b3bb92711" providerId="ADAL" clId="{491E8EC1-6CD0-4CE7-9F70-018B2407D72C}" dt="2022-07-07T23:18:09.631" v="1"/>
          <ac:spMkLst>
            <pc:docMk/>
            <pc:sldMk cId="1122367686" sldId="2134805611"/>
            <ac:spMk id="16" creationId="{DB163887-84B3-EEA1-220F-86B54B3E08C8}"/>
          </ac:spMkLst>
        </pc:sp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Sébastien Levert" userId="S::slevert@microsoft.com::ece773f4-084f-4e66-97d9-a9d066f2d75d" providerId="AD" clId="Web-{1CB0851D-9835-3136-B695-FB43BDB44ABA}"/>
    <pc:docChg chg="modSld">
      <pc:chgData name="Sébastien Levert" userId="S::slevert@microsoft.com::ece773f4-084f-4e66-97d9-a9d066f2d75d" providerId="AD" clId="Web-{1CB0851D-9835-3136-B695-FB43BDB44ABA}" dt="2022-07-20T16:43:57.897" v="362" actId="1076"/>
      <pc:docMkLst>
        <pc:docMk/>
      </pc:docMkLst>
      <pc:sldChg chg="delSp modSp">
        <pc:chgData name="Sébastien Levert" userId="S::slevert@microsoft.com::ece773f4-084f-4e66-97d9-a9d066f2d75d" providerId="AD" clId="Web-{1CB0851D-9835-3136-B695-FB43BDB44ABA}" dt="2022-07-20T16:43:57.897" v="362" actId="1076"/>
        <pc:sldMkLst>
          <pc:docMk/>
          <pc:sldMk cId="4070501225" sldId="2076136392"/>
        </pc:sldMkLst>
        <pc:spChg chg="mod">
          <ac:chgData name="Sébastien Levert" userId="S::slevert@microsoft.com::ece773f4-084f-4e66-97d9-a9d066f2d75d" providerId="AD" clId="Web-{1CB0851D-9835-3136-B695-FB43BDB44ABA}" dt="2022-07-20T16:43:38.787" v="360" actId="20577"/>
          <ac:spMkLst>
            <pc:docMk/>
            <pc:sldMk cId="4070501225" sldId="2076136392"/>
            <ac:spMk id="6" creationId="{1DDAF7D9-4FBB-BF41-BE8F-9D98E035D8FF}"/>
          </ac:spMkLst>
        </pc:spChg>
        <pc:spChg chg="mod">
          <ac:chgData name="Sébastien Levert" userId="S::slevert@microsoft.com::ece773f4-084f-4e66-97d9-a9d066f2d75d" providerId="AD" clId="Web-{1CB0851D-9835-3136-B695-FB43BDB44ABA}" dt="2022-07-20T16:43:57.897" v="362" actId="1076"/>
          <ac:spMkLst>
            <pc:docMk/>
            <pc:sldMk cId="4070501225" sldId="2076136392"/>
            <ac:spMk id="23" creationId="{C9D3B970-F1BD-DB4B-B709-52B336FDC375}"/>
          </ac:spMkLst>
        </pc:spChg>
        <pc:spChg chg="del">
          <ac:chgData name="Sébastien Levert" userId="S::slevert@microsoft.com::ece773f4-084f-4e66-97d9-a9d066f2d75d" providerId="AD" clId="Web-{1CB0851D-9835-3136-B695-FB43BDB44ABA}" dt="2022-07-20T16:37:33.326" v="0"/>
          <ac:spMkLst>
            <pc:docMk/>
            <pc:sldMk cId="4070501225" sldId="2076136392"/>
            <ac:spMk id="24" creationId="{8BAB1610-0F05-B2D1-9B13-90885767B807}"/>
          </ac:spMkLst>
        </pc:spChg>
      </pc:sldChg>
    </pc:docChg>
  </pc:docChgLst>
  <pc:docChgLst>
    <pc:chgData name="David Warner" userId="51ffa14d-fdfd-4571-a787-ad4b3bb92711" providerId="ADAL" clId="{8C1851AB-103B-4DA3-BEB5-101506B28D1C}"/>
    <pc:docChg chg="undo custSel modSld sldOrd">
      <pc:chgData name="David Warner" userId="51ffa14d-fdfd-4571-a787-ad4b3bb92711" providerId="ADAL" clId="{8C1851AB-103B-4DA3-BEB5-101506B28D1C}" dt="2022-05-26T14:50:52.010" v="33" actId="20577"/>
      <pc:docMkLst>
        <pc:docMk/>
      </pc:docMkLst>
      <pc:sldChg chg="modSp mod">
        <pc:chgData name="David Warner" userId="51ffa14d-fdfd-4571-a787-ad4b3bb92711" providerId="ADAL" clId="{8C1851AB-103B-4DA3-BEB5-101506B28D1C}" dt="2022-05-26T14:50:52.010" v="33" actId="20577"/>
        <pc:sldMkLst>
          <pc:docMk/>
          <pc:sldMk cId="1056590613" sldId="2076135999"/>
        </pc:sldMkLst>
        <pc:spChg chg="mod">
          <ac:chgData name="David Warner" userId="51ffa14d-fdfd-4571-a787-ad4b3bb92711" providerId="ADAL" clId="{8C1851AB-103B-4DA3-BEB5-101506B28D1C}" dt="2022-05-26T14:50:52.010" v="33" actId="20577"/>
          <ac:spMkLst>
            <pc:docMk/>
            <pc:sldMk cId="1056590613" sldId="2076135999"/>
            <ac:spMk id="10" creationId="{2F9D74B7-8175-43F4-B9E3-807C4AE2FA45}"/>
          </ac:spMkLst>
        </pc:spChg>
      </pc:sldChg>
      <pc:sldChg chg="modSp mod">
        <pc:chgData name="David Warner" userId="51ffa14d-fdfd-4571-a787-ad4b3bb92711" providerId="ADAL" clId="{8C1851AB-103B-4DA3-BEB5-101506B28D1C}" dt="2022-05-24T14:06:12.300" v="0" actId="14826"/>
        <pc:sldMkLst>
          <pc:docMk/>
          <pc:sldMk cId="357588276" sldId="2076136388"/>
        </pc:sldMkLst>
        <pc:picChg chg="mod">
          <ac:chgData name="David Warner" userId="51ffa14d-fdfd-4571-a787-ad4b3bb92711" providerId="ADAL" clId="{8C1851AB-103B-4DA3-BEB5-101506B28D1C}" dt="2022-05-24T14:06:12.300" v="0" actId="14826"/>
          <ac:picMkLst>
            <pc:docMk/>
            <pc:sldMk cId="357588276" sldId="2076136388"/>
            <ac:picMk id="3" creationId="{928F5C66-2E3D-5410-62D2-E73B33F00194}"/>
          </ac:picMkLst>
        </pc:picChg>
      </pc:sldChg>
      <pc:sldChg chg="ord">
        <pc:chgData name="David Warner" userId="51ffa14d-fdfd-4571-a787-ad4b3bb92711" providerId="ADAL" clId="{8C1851AB-103B-4DA3-BEB5-101506B28D1C}" dt="2022-05-26T13:43:20.781" v="29"/>
        <pc:sldMkLst>
          <pc:docMk/>
          <pc:sldMk cId="1374769157" sldId="2076137639"/>
        </pc:sldMkLst>
      </pc:sldChg>
      <pc:sldChg chg="delSp modSp mod">
        <pc:chgData name="David Warner" userId="51ffa14d-fdfd-4571-a787-ad4b3bb92711" providerId="ADAL" clId="{8C1851AB-103B-4DA3-BEB5-101506B28D1C}" dt="2022-05-25T14:40:10.566" v="27"/>
        <pc:sldMkLst>
          <pc:docMk/>
          <pc:sldMk cId="1964942243" sldId="2076137768"/>
        </pc:sldMkLst>
        <pc:spChg chg="del mod">
          <ac:chgData name="David Warner" userId="51ffa14d-fdfd-4571-a787-ad4b3bb92711" providerId="ADAL" clId="{8C1851AB-103B-4DA3-BEB5-101506B28D1C}" dt="2022-05-25T14:04:08.407" v="18" actId="478"/>
          <ac:spMkLst>
            <pc:docMk/>
            <pc:sldMk cId="1964942243" sldId="2076137768"/>
            <ac:spMk id="3" creationId="{2944B901-6868-2DF7-5D02-DE78A5E22B5B}"/>
          </ac:spMkLst>
        </pc:spChg>
        <pc:spChg chg="mod">
          <ac:chgData name="David Warner" userId="51ffa14d-fdfd-4571-a787-ad4b3bb92711" providerId="ADAL" clId="{8C1851AB-103B-4DA3-BEB5-101506B28D1C}" dt="2022-05-25T14:40:10.566" v="27"/>
          <ac:spMkLst>
            <pc:docMk/>
            <pc:sldMk cId="1964942243" sldId="2076137768"/>
            <ac:spMk id="11" creationId="{77D6A32C-2FAF-4DEF-96BA-B931766DDB7F}"/>
          </ac:spMkLst>
        </pc:spChg>
        <pc:spChg chg="mod">
          <ac:chgData name="David Warner" userId="51ffa14d-fdfd-4571-a787-ad4b3bb92711" providerId="ADAL" clId="{8C1851AB-103B-4DA3-BEB5-101506B28D1C}" dt="2022-05-25T14:04:14.299" v="24" actId="20577"/>
          <ac:spMkLst>
            <pc:docMk/>
            <pc:sldMk cId="1964942243" sldId="2076137768"/>
            <ac:spMk id="19" creationId="{B96EE522-6672-435D-A47F-0B904BCE8C3A}"/>
          </ac:spMkLst>
        </pc:spChg>
      </pc:sldChg>
      <pc:sldChg chg="delSp mod">
        <pc:chgData name="David Warner" userId="51ffa14d-fdfd-4571-a787-ad4b3bb92711" providerId="ADAL" clId="{8C1851AB-103B-4DA3-BEB5-101506B28D1C}" dt="2022-05-24T14:06:29.967" v="1" actId="478"/>
        <pc:sldMkLst>
          <pc:docMk/>
          <pc:sldMk cId="4001284136" sldId="2134805598"/>
        </pc:sldMkLst>
        <pc:spChg chg="del">
          <ac:chgData name="David Warner" userId="51ffa14d-fdfd-4571-a787-ad4b3bb92711" providerId="ADAL" clId="{8C1851AB-103B-4DA3-BEB5-101506B28D1C}" dt="2022-05-24T14:06:29.967" v="1" actId="478"/>
          <ac:spMkLst>
            <pc:docMk/>
            <pc:sldMk cId="4001284136" sldId="2134805598"/>
            <ac:spMk id="8" creationId="{E0F1E990-D54A-9DA7-9FF3-584BA43CBF90}"/>
          </ac:spMkLst>
        </pc:spChg>
      </pc:sldChg>
    </pc:docChg>
  </pc:docChgLst>
  <pc:docChgLst>
    <pc:chgData name="Natalie Pienkowska (SHE/THEY)" userId="b8324740-2fe1-4348-99c9-113a8b16e801" providerId="ADAL" clId="{D56526FE-6D8A-4B15-BE27-FF969F91DF69}"/>
    <pc:docChg chg="custSel modSld">
      <pc:chgData name="Natalie Pienkowska (SHE/THEY)" userId="b8324740-2fe1-4348-99c9-113a8b16e801" providerId="ADAL" clId="{D56526FE-6D8A-4B15-BE27-FF969F91DF69}" dt="2022-09-14T15:48:07.535" v="376" actId="5793"/>
      <pc:docMkLst>
        <pc:docMk/>
      </pc:docMkLst>
      <pc:sldChg chg="modSp mod">
        <pc:chgData name="Natalie Pienkowska (SHE/THEY)" userId="b8324740-2fe1-4348-99c9-113a8b16e801" providerId="ADAL" clId="{D56526FE-6D8A-4B15-BE27-FF969F91DF69}" dt="2022-09-14T15:48:07.535" v="376" actId="5793"/>
        <pc:sldMkLst>
          <pc:docMk/>
          <pc:sldMk cId="2092425869" sldId="2134805609"/>
        </pc:sldMkLst>
        <pc:spChg chg="mod">
          <ac:chgData name="Natalie Pienkowska (SHE/THEY)" userId="b8324740-2fe1-4348-99c9-113a8b16e801" providerId="ADAL" clId="{D56526FE-6D8A-4B15-BE27-FF969F91DF69}" dt="2022-09-14T15:48:07.535" v="376" actId="5793"/>
          <ac:spMkLst>
            <pc:docMk/>
            <pc:sldMk cId="2092425869" sldId="2134805609"/>
            <ac:spMk id="6" creationId="{1DDAF7D9-4FBB-BF41-BE8F-9D98E035D8FF}"/>
          </ac:spMkLst>
        </pc:sp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Natalie Pienkowska (SHE/THEY)" userId="b8324740-2fe1-4348-99c9-113a8b16e801" providerId="ADAL" clId="{8AD3E31D-2ACE-40B7-BE2E-351839CB5B1C}"/>
    <pc:docChg chg="custSel modSld">
      <pc:chgData name="Natalie Pienkowska (SHE/THEY)" userId="b8324740-2fe1-4348-99c9-113a8b16e801" providerId="ADAL" clId="{8AD3E31D-2ACE-40B7-BE2E-351839CB5B1C}" dt="2022-07-06T15:16:43.278" v="0" actId="478"/>
      <pc:docMkLst>
        <pc:docMk/>
      </pc:docMkLst>
      <pc:sldChg chg="delSp mod">
        <pc:chgData name="Natalie Pienkowska (SHE/THEY)" userId="b8324740-2fe1-4348-99c9-113a8b16e801" providerId="ADAL" clId="{8AD3E31D-2ACE-40B7-BE2E-351839CB5B1C}" dt="2022-07-06T15:16:43.278" v="0" actId="478"/>
        <pc:sldMkLst>
          <pc:docMk/>
          <pc:sldMk cId="2092425869" sldId="2134805609"/>
        </pc:sldMkLst>
        <pc:spChg chg="del">
          <ac:chgData name="Natalie Pienkowska (SHE/THEY)" userId="b8324740-2fe1-4348-99c9-113a8b16e801" providerId="ADAL" clId="{8AD3E31D-2ACE-40B7-BE2E-351839CB5B1C}" dt="2022-07-06T15:16:43.278" v="0" actId="478"/>
          <ac:spMkLst>
            <pc:docMk/>
            <pc:sldMk cId="2092425869" sldId="2134805609"/>
            <ac:spMk id="21" creationId="{D99881AD-D5CC-3307-1A15-89D85EE30EC9}"/>
          </ac:spMkLst>
        </pc:sp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Bob German" userId="19671429-1359-457f-bfc1-1be1ee65d4d9" providerId="ADAL" clId="{4C6CE1DF-1BCF-4D17-8DC2-31A157CCBE35}"/>
    <pc:docChg chg="custSel modSld">
      <pc:chgData name="Bob German" userId="19671429-1359-457f-bfc1-1be1ee65d4d9" providerId="ADAL" clId="{4C6CE1DF-1BCF-4D17-8DC2-31A157CCBE35}" dt="2022-08-03T21:43:45.220" v="268" actId="1076"/>
      <pc:docMkLst>
        <pc:docMk/>
      </pc:docMkLst>
      <pc:sldChg chg="addSp delSp modSp mod delAnim">
        <pc:chgData name="Bob German" userId="19671429-1359-457f-bfc1-1be1ee65d4d9" providerId="ADAL" clId="{4C6CE1DF-1BCF-4D17-8DC2-31A157CCBE35}" dt="2022-08-03T21:43:45.220" v="268" actId="1076"/>
        <pc:sldMkLst>
          <pc:docMk/>
          <pc:sldMk cId="1720789669" sldId="2134805606"/>
        </pc:sldMkLst>
        <pc:spChg chg="del mod">
          <ac:chgData name="Bob German" userId="19671429-1359-457f-bfc1-1be1ee65d4d9" providerId="ADAL" clId="{4C6CE1DF-1BCF-4D17-8DC2-31A157CCBE35}" dt="2022-08-03T21:35:38.285" v="39"/>
          <ac:spMkLst>
            <pc:docMk/>
            <pc:sldMk cId="1720789669" sldId="2134805606"/>
            <ac:spMk id="3" creationId="{6E1B4988-450A-5398-AB37-FF577133D8FF}"/>
          </ac:spMkLst>
        </pc:spChg>
        <pc:spChg chg="mod">
          <ac:chgData name="Bob German" userId="19671429-1359-457f-bfc1-1be1ee65d4d9" providerId="ADAL" clId="{4C6CE1DF-1BCF-4D17-8DC2-31A157CCBE35}" dt="2022-08-03T21:42:42.201" v="267" actId="1076"/>
          <ac:spMkLst>
            <pc:docMk/>
            <pc:sldMk cId="1720789669" sldId="2134805606"/>
            <ac:spMk id="6" creationId="{E18DDE73-712D-4CAD-AC69-ADF9FEA81CA4}"/>
          </ac:spMkLst>
        </pc:spChg>
        <pc:spChg chg="mod">
          <ac:chgData name="Bob German" userId="19671429-1359-457f-bfc1-1be1ee65d4d9" providerId="ADAL" clId="{4C6CE1DF-1BCF-4D17-8DC2-31A157CCBE35}" dt="2022-08-03T21:35:46.409" v="42" actId="14100"/>
          <ac:spMkLst>
            <pc:docMk/>
            <pc:sldMk cId="1720789669" sldId="2134805606"/>
            <ac:spMk id="8" creationId="{CFADD157-AE4B-6F04-BBF6-2D363A3DF490}"/>
          </ac:spMkLst>
        </pc:spChg>
        <pc:spChg chg="mod">
          <ac:chgData name="Bob German" userId="19671429-1359-457f-bfc1-1be1ee65d4d9" providerId="ADAL" clId="{4C6CE1DF-1BCF-4D17-8DC2-31A157CCBE35}" dt="2022-08-03T21:36:16.611" v="53" actId="20577"/>
          <ac:spMkLst>
            <pc:docMk/>
            <pc:sldMk cId="1720789669" sldId="2134805606"/>
            <ac:spMk id="21" creationId="{4A933F16-4C0B-478D-BD49-5C11797B0365}"/>
          </ac:spMkLst>
        </pc:spChg>
        <pc:spChg chg="del">
          <ac:chgData name="Bob German" userId="19671429-1359-457f-bfc1-1be1ee65d4d9" providerId="ADAL" clId="{4C6CE1DF-1BCF-4D17-8DC2-31A157CCBE35}" dt="2022-08-03T21:34:31.845" v="0" actId="478"/>
          <ac:spMkLst>
            <pc:docMk/>
            <pc:sldMk cId="1720789669" sldId="2134805606"/>
            <ac:spMk id="24" creationId="{ED0F27AA-B78B-77A1-7FA2-2DE62CB462FC}"/>
          </ac:spMkLst>
        </pc:spChg>
        <pc:grpChg chg="add mod">
          <ac:chgData name="Bob German" userId="19671429-1359-457f-bfc1-1be1ee65d4d9" providerId="ADAL" clId="{4C6CE1DF-1BCF-4D17-8DC2-31A157CCBE35}" dt="2022-08-03T21:43:45.220" v="268" actId="1076"/>
          <ac:grpSpMkLst>
            <pc:docMk/>
            <pc:sldMk cId="1720789669" sldId="2134805606"/>
            <ac:grpSpMk id="4" creationId="{55ABB216-A000-A95D-D75F-2FEE20FD0D27}"/>
          </ac:grpSpMkLst>
        </pc:grpChg>
        <pc:grpChg chg="add mod">
          <ac:chgData name="Bob German" userId="19671429-1359-457f-bfc1-1be1ee65d4d9" providerId="ADAL" clId="{4C6CE1DF-1BCF-4D17-8DC2-31A157CCBE35}" dt="2022-08-03T21:38:01.935" v="237" actId="1076"/>
          <ac:grpSpMkLst>
            <pc:docMk/>
            <pc:sldMk cId="1720789669" sldId="2134805606"/>
            <ac:grpSpMk id="12" creationId="{B58524CF-339E-A9E2-231F-2FFF52E94176}"/>
          </ac:grpSpMkLst>
        </pc:grpChg>
        <pc:grpChg chg="mod">
          <ac:chgData name="Bob German" userId="19671429-1359-457f-bfc1-1be1ee65d4d9" providerId="ADAL" clId="{4C6CE1DF-1BCF-4D17-8DC2-31A157CCBE35}" dt="2022-08-03T21:35:15.535" v="6" actId="1076"/>
          <ac:grpSpMkLst>
            <pc:docMk/>
            <pc:sldMk cId="1720789669" sldId="2134805606"/>
            <ac:grpSpMk id="18" creationId="{E1AA032F-FCC3-4E1F-9E5D-1CA44F6FE359}"/>
          </ac:grpSpMkLst>
        </pc:grpChg>
        <pc:picChg chg="del">
          <ac:chgData name="Bob German" userId="19671429-1359-457f-bfc1-1be1ee65d4d9" providerId="ADAL" clId="{4C6CE1DF-1BCF-4D17-8DC2-31A157CCBE35}" dt="2022-08-03T21:35:12.453" v="4" actId="478"/>
          <ac:picMkLst>
            <pc:docMk/>
            <pc:sldMk cId="1720789669" sldId="2134805606"/>
            <ac:picMk id="5" creationId="{FA0E36B3-A4FB-512A-4F90-3B45C7C57F54}"/>
          </ac:picMkLst>
        </pc:picChg>
        <pc:picChg chg="mod">
          <ac:chgData name="Bob German" userId="19671429-1359-457f-bfc1-1be1ee65d4d9" providerId="ADAL" clId="{4C6CE1DF-1BCF-4D17-8DC2-31A157CCBE35}" dt="2022-08-03T21:35:16.595" v="7"/>
          <ac:picMkLst>
            <pc:docMk/>
            <pc:sldMk cId="1720789669" sldId="2134805606"/>
            <ac:picMk id="7" creationId="{818FD84F-2336-9A6B-2ABA-F6CFFE358789}"/>
          </ac:picMkLst>
        </pc:picChg>
        <pc:picChg chg="del">
          <ac:chgData name="Bob German" userId="19671429-1359-457f-bfc1-1be1ee65d4d9" providerId="ADAL" clId="{4C6CE1DF-1BCF-4D17-8DC2-31A157CCBE35}" dt="2022-08-03T21:34:57.581" v="1" actId="478"/>
          <ac:picMkLst>
            <pc:docMk/>
            <pc:sldMk cId="1720789669" sldId="2134805606"/>
            <ac:picMk id="9" creationId="{2F046A53-5A84-DD0F-D10E-F5FDA5B1D993}"/>
          </ac:picMkLst>
        </pc:picChg>
        <pc:picChg chg="mod">
          <ac:chgData name="Bob German" userId="19671429-1359-457f-bfc1-1be1ee65d4d9" providerId="ADAL" clId="{4C6CE1DF-1BCF-4D17-8DC2-31A157CCBE35}" dt="2022-08-03T21:35:53.727" v="44" actId="1076"/>
          <ac:picMkLst>
            <pc:docMk/>
            <pc:sldMk cId="1720789669" sldId="2134805606"/>
            <ac:picMk id="34" creationId="{2981E338-2304-4241-B786-78E822ABFB73}"/>
          </ac:picMkLst>
        </pc:picChg>
        <pc:picChg chg="del">
          <ac:chgData name="Bob German" userId="19671429-1359-457f-bfc1-1be1ee65d4d9" providerId="ADAL" clId="{4C6CE1DF-1BCF-4D17-8DC2-31A157CCBE35}" dt="2022-08-03T21:34:57.581" v="1" actId="478"/>
          <ac:picMkLst>
            <pc:docMk/>
            <pc:sldMk cId="1720789669" sldId="2134805606"/>
            <ac:picMk id="1026" creationId="{44C99FF7-2D7F-DF3E-E850-E97A56481330}"/>
          </ac:picMkLst>
        </pc:picChg>
        <pc:picChg chg="del">
          <ac:chgData name="Bob German" userId="19671429-1359-457f-bfc1-1be1ee65d4d9" providerId="ADAL" clId="{4C6CE1DF-1BCF-4D17-8DC2-31A157CCBE35}" dt="2022-08-03T21:34:57.581" v="1" actId="478"/>
          <ac:picMkLst>
            <pc:docMk/>
            <pc:sldMk cId="1720789669" sldId="2134805606"/>
            <ac:picMk id="1028" creationId="{3ADBD267-74C6-8E76-80FB-260B4FA6CA31}"/>
          </ac:picMkLst>
        </pc:picChg>
      </pc:sldChg>
    </pc:docChg>
  </pc:docChgLst>
  <pc:docChgLst>
    <pc:chgData name="Bert Jansen" userId="60478ee6-b91e-4777-b5ab-ff75f809c97c" providerId="ADAL" clId="{BB5B6C5C-34EE-4A90-9E8D-F465E1E4FBA1}"/>
    <pc:docChg chg="modSld">
      <pc:chgData name="Bert Jansen" userId="60478ee6-b91e-4777-b5ab-ff75f809c97c" providerId="ADAL" clId="{BB5B6C5C-34EE-4A90-9E8D-F465E1E4FBA1}" dt="2022-09-14T22:34:33.115" v="7" actId="20577"/>
      <pc:docMkLst>
        <pc:docMk/>
      </pc:docMkLst>
      <pc:sldChg chg="modSp mod">
        <pc:chgData name="Bert Jansen" userId="60478ee6-b91e-4777-b5ab-ff75f809c97c" providerId="ADAL" clId="{BB5B6C5C-34EE-4A90-9E8D-F465E1E4FBA1}" dt="2022-09-14T22:34:33.115" v="7" actId="20577"/>
        <pc:sldMkLst>
          <pc:docMk/>
          <pc:sldMk cId="2259967023" sldId="2076136379"/>
        </pc:sldMkLst>
        <pc:spChg chg="mod">
          <ac:chgData name="Bert Jansen" userId="60478ee6-b91e-4777-b5ab-ff75f809c97c" providerId="ADAL" clId="{BB5B6C5C-34EE-4A90-9E8D-F465E1E4FBA1}" dt="2022-09-14T22:34:20.645" v="3" actId="20577"/>
          <ac:spMkLst>
            <pc:docMk/>
            <pc:sldMk cId="2259967023" sldId="2076136379"/>
            <ac:spMk id="79" creationId="{BC688EBE-40B5-498C-91C5-18E7EAB6AFFE}"/>
          </ac:spMkLst>
        </pc:spChg>
        <pc:spChg chg="mod">
          <ac:chgData name="Bert Jansen" userId="60478ee6-b91e-4777-b5ab-ff75f809c97c" providerId="ADAL" clId="{BB5B6C5C-34EE-4A90-9E8D-F465E1E4FBA1}" dt="2022-09-14T22:34:33.115" v="7" actId="20577"/>
          <ac:spMkLst>
            <pc:docMk/>
            <pc:sldMk cId="2259967023" sldId="2076136379"/>
            <ac:spMk id="81" creationId="{1245D908-BDE2-4087-82F6-3DBC148662F5}"/>
          </ac:spMkLst>
        </pc:spChg>
      </pc:sldChg>
    </pc:docChg>
  </pc:docChgLst>
  <pc:docChgLst>
    <pc:chgData name="David Warner" userId="51ffa14d-fdfd-4571-a787-ad4b3bb92711" providerId="ADAL" clId="{69BE15DA-D20B-4691-801A-0C347C961785}"/>
    <pc:docChg chg="custSel modSld">
      <pc:chgData name="David Warner" userId="51ffa14d-fdfd-4571-a787-ad4b3bb92711" providerId="ADAL" clId="{69BE15DA-D20B-4691-801A-0C347C961785}" dt="2022-09-15T14:21:24.004" v="89" actId="1076"/>
      <pc:docMkLst>
        <pc:docMk/>
      </pc:docMkLst>
      <pc:sldChg chg="modSp mod">
        <pc:chgData name="David Warner" userId="51ffa14d-fdfd-4571-a787-ad4b3bb92711" providerId="ADAL" clId="{69BE15DA-D20B-4691-801A-0C347C961785}" dt="2022-09-02T18:51:49.175" v="12" actId="20577"/>
        <pc:sldMkLst>
          <pc:docMk/>
          <pc:sldMk cId="2967945684" sldId="277"/>
        </pc:sldMkLst>
        <pc:spChg chg="mod">
          <ac:chgData name="David Warner" userId="51ffa14d-fdfd-4571-a787-ad4b3bb92711" providerId="ADAL" clId="{69BE15DA-D20B-4691-801A-0C347C961785}" dt="2022-09-02T18:51:49.175" v="12" actId="20577"/>
          <ac:spMkLst>
            <pc:docMk/>
            <pc:sldMk cId="2967945684" sldId="277"/>
            <ac:spMk id="4" creationId="{A04E16D6-6682-4068-BF11-BA8E4E8E1BBC}"/>
          </ac:spMkLst>
        </pc:spChg>
      </pc:sldChg>
      <pc:sldChg chg="modSp mod">
        <pc:chgData name="David Warner" userId="51ffa14d-fdfd-4571-a787-ad4b3bb92711" providerId="ADAL" clId="{69BE15DA-D20B-4691-801A-0C347C961785}" dt="2022-09-02T18:51:28.933" v="2" actId="20577"/>
        <pc:sldMkLst>
          <pc:docMk/>
          <pc:sldMk cId="287163252" sldId="1567"/>
        </pc:sldMkLst>
        <pc:spChg chg="mod">
          <ac:chgData name="David Warner" userId="51ffa14d-fdfd-4571-a787-ad4b3bb92711" providerId="ADAL" clId="{69BE15DA-D20B-4691-801A-0C347C961785}" dt="2022-09-02T18:51:28.933" v="2" actId="20577"/>
          <ac:spMkLst>
            <pc:docMk/>
            <pc:sldMk cId="287163252" sldId="1567"/>
            <ac:spMk id="8" creationId="{00000000-0000-0000-0000-000000000000}"/>
          </ac:spMkLst>
        </pc:spChg>
      </pc:sldChg>
      <pc:sldChg chg="modSp mod">
        <pc:chgData name="David Warner" userId="51ffa14d-fdfd-4571-a787-ad4b3bb92711" providerId="ADAL" clId="{69BE15DA-D20B-4691-801A-0C347C961785}" dt="2022-09-15T14:21:24.004" v="89" actId="1076"/>
        <pc:sldMkLst>
          <pc:docMk/>
          <pc:sldMk cId="3158043784" sldId="2068"/>
        </pc:sldMkLst>
        <pc:spChg chg="mod">
          <ac:chgData name="David Warner" userId="51ffa14d-fdfd-4571-a787-ad4b3bb92711" providerId="ADAL" clId="{69BE15DA-D20B-4691-801A-0C347C961785}" dt="2022-09-15T14:21:18.347" v="86"/>
          <ac:spMkLst>
            <pc:docMk/>
            <pc:sldMk cId="3158043784" sldId="2068"/>
            <ac:spMk id="8" creationId="{00000000-0000-0000-0000-000000000000}"/>
          </ac:spMkLst>
        </pc:spChg>
        <pc:picChg chg="mod">
          <ac:chgData name="David Warner" userId="51ffa14d-fdfd-4571-a787-ad4b3bb92711" providerId="ADAL" clId="{69BE15DA-D20B-4691-801A-0C347C961785}" dt="2022-09-15T14:21:22.013" v="88" actId="1076"/>
          <ac:picMkLst>
            <pc:docMk/>
            <pc:sldMk cId="3158043784" sldId="2068"/>
            <ac:picMk id="2" creationId="{5AE7ABC3-9F18-E31C-6F6A-658D07CB8B46}"/>
          </ac:picMkLst>
        </pc:picChg>
        <pc:picChg chg="mod">
          <ac:chgData name="David Warner" userId="51ffa14d-fdfd-4571-a787-ad4b3bb92711" providerId="ADAL" clId="{69BE15DA-D20B-4691-801A-0C347C961785}" dt="2022-09-15T14:21:24.004" v="89" actId="1076"/>
          <ac:picMkLst>
            <pc:docMk/>
            <pc:sldMk cId="3158043784" sldId="2068"/>
            <ac:picMk id="12" creationId="{C01306F6-738A-7FB5-5BDC-38085CB0B0D9}"/>
          </ac:picMkLst>
        </pc:picChg>
      </pc:sldChg>
      <pc:sldChg chg="modSp mod">
        <pc:chgData name="David Warner" userId="51ffa14d-fdfd-4571-a787-ad4b3bb92711" providerId="ADAL" clId="{69BE15DA-D20B-4691-801A-0C347C961785}" dt="2022-09-02T18:55:20.877" v="28" actId="20577"/>
        <pc:sldMkLst>
          <pc:docMk/>
          <pc:sldMk cId="1056590613" sldId="2076135999"/>
        </pc:sldMkLst>
        <pc:spChg chg="mod">
          <ac:chgData name="David Warner" userId="51ffa14d-fdfd-4571-a787-ad4b3bb92711" providerId="ADAL" clId="{69BE15DA-D20B-4691-801A-0C347C961785}" dt="2022-09-02T18:55:20.877" v="28" actId="20577"/>
          <ac:spMkLst>
            <pc:docMk/>
            <pc:sldMk cId="1056590613" sldId="2076135999"/>
            <ac:spMk id="10" creationId="{2F9D74B7-8175-43F4-B9E3-807C4AE2FA45}"/>
          </ac:spMkLst>
        </pc:spChg>
        <pc:picChg chg="mod">
          <ac:chgData name="David Warner" userId="51ffa14d-fdfd-4571-a787-ad4b3bb92711" providerId="ADAL" clId="{69BE15DA-D20B-4691-801A-0C347C961785}" dt="2022-09-02T18:55:07.958" v="27" actId="1076"/>
          <ac:picMkLst>
            <pc:docMk/>
            <pc:sldMk cId="1056590613" sldId="2076135999"/>
            <ac:picMk id="4" creationId="{589925A9-2BF2-8F56-BA8B-C6B350591423}"/>
          </ac:picMkLst>
        </pc:picChg>
        <pc:picChg chg="mod">
          <ac:chgData name="David Warner" userId="51ffa14d-fdfd-4571-a787-ad4b3bb92711" providerId="ADAL" clId="{69BE15DA-D20B-4691-801A-0C347C961785}" dt="2022-09-02T18:55:05.222" v="26" actId="1076"/>
          <ac:picMkLst>
            <pc:docMk/>
            <pc:sldMk cId="1056590613" sldId="2076135999"/>
            <ac:picMk id="6" creationId="{3EDFB5A1-C95E-5A3B-644F-40DA85C3BDEE}"/>
          </ac:picMkLst>
        </pc:picChg>
      </pc:sldChg>
      <pc:sldChg chg="delSp modSp mod modShow">
        <pc:chgData name="David Warner" userId="51ffa14d-fdfd-4571-a787-ad4b3bb92711" providerId="ADAL" clId="{69BE15DA-D20B-4691-801A-0C347C961785}" dt="2022-09-14T17:43:51.873" v="81" actId="20577"/>
        <pc:sldMkLst>
          <pc:docMk/>
          <pc:sldMk cId="4001284136" sldId="2134805598"/>
        </pc:sldMkLst>
        <pc:spChg chg="del">
          <ac:chgData name="David Warner" userId="51ffa14d-fdfd-4571-a787-ad4b3bb92711" providerId="ADAL" clId="{69BE15DA-D20B-4691-801A-0C347C961785}" dt="2022-09-14T17:43:27.462" v="40" actId="478"/>
          <ac:spMkLst>
            <pc:docMk/>
            <pc:sldMk cId="4001284136" sldId="2134805598"/>
            <ac:spMk id="18" creationId="{8C862609-0FDC-59A0-75C1-765E6E2D202F}"/>
          </ac:spMkLst>
        </pc:spChg>
        <pc:spChg chg="mod">
          <ac:chgData name="David Warner" userId="51ffa14d-fdfd-4571-a787-ad4b3bb92711" providerId="ADAL" clId="{69BE15DA-D20B-4691-801A-0C347C961785}" dt="2022-09-14T17:43:51.873" v="81" actId="20577"/>
          <ac:spMkLst>
            <pc:docMk/>
            <pc:sldMk cId="4001284136" sldId="2134805598"/>
            <ac:spMk id="19" creationId="{237DC95B-6BC3-9918-755F-C94E1E95B13E}"/>
          </ac:spMkLst>
        </pc:spChg>
      </pc:sldChg>
      <pc:sldChg chg="modSp mod">
        <pc:chgData name="David Warner" userId="51ffa14d-fdfd-4571-a787-ad4b3bb92711" providerId="ADAL" clId="{69BE15DA-D20B-4691-801A-0C347C961785}" dt="2022-09-14T17:43:07.902" v="37" actId="20577"/>
        <pc:sldMkLst>
          <pc:docMk/>
          <pc:sldMk cId="1132672795" sldId="2134805610"/>
        </pc:sldMkLst>
        <pc:spChg chg="mod">
          <ac:chgData name="David Warner" userId="51ffa14d-fdfd-4571-a787-ad4b3bb92711" providerId="ADAL" clId="{69BE15DA-D20B-4691-801A-0C347C961785}" dt="2022-09-14T17:43:07.902" v="37" actId="20577"/>
          <ac:spMkLst>
            <pc:docMk/>
            <pc:sldMk cId="1132672795" sldId="2134805610"/>
            <ac:spMk id="14" creationId="{14A4BA9B-3B1A-87A5-B63F-5BE86B03096B}"/>
          </ac:spMkLst>
        </pc:spChg>
        <pc:spChg chg="mod">
          <ac:chgData name="David Warner" userId="51ffa14d-fdfd-4571-a787-ad4b3bb92711" providerId="ADAL" clId="{69BE15DA-D20B-4691-801A-0C347C961785}" dt="2022-09-14T17:42:10.055" v="30" actId="20577"/>
          <ac:spMkLst>
            <pc:docMk/>
            <pc:sldMk cId="1132672795" sldId="2134805610"/>
            <ac:spMk id="19" creationId="{B96EE522-6672-435D-A47F-0B904BCE8C3A}"/>
          </ac:spMkLst>
        </pc:spChg>
      </pc:sldChg>
      <pc:sldChg chg="mod modShow">
        <pc:chgData name="David Warner" userId="51ffa14d-fdfd-4571-a787-ad4b3bb92711" providerId="ADAL" clId="{69BE15DA-D20B-4691-801A-0C347C961785}" dt="2022-09-14T17:43:20.804" v="38" actId="729"/>
        <pc:sldMkLst>
          <pc:docMk/>
          <pc:sldMk cId="777844815" sldId="2147470762"/>
        </pc:sldMkLst>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Bob German" userId="19671429-1359-457f-bfc1-1be1ee65d4d9" providerId="ADAL" clId="{F1D7CEA3-8FF8-4114-8EEF-16653C9CAFA7}"/>
    <pc:docChg chg="custSel modSld">
      <pc:chgData name="Bob German" userId="19671429-1359-457f-bfc1-1be1ee65d4d9" providerId="ADAL" clId="{F1D7CEA3-8FF8-4114-8EEF-16653C9CAFA7}" dt="2022-08-15T21:21:02.590" v="249" actId="14100"/>
      <pc:docMkLst>
        <pc:docMk/>
      </pc:docMkLst>
      <pc:sldChg chg="addSp delSp modSp mod">
        <pc:chgData name="Bob German" userId="19671429-1359-457f-bfc1-1be1ee65d4d9" providerId="ADAL" clId="{F1D7CEA3-8FF8-4114-8EEF-16653C9CAFA7}" dt="2022-08-15T21:21:02.590" v="249" actId="14100"/>
        <pc:sldMkLst>
          <pc:docMk/>
          <pc:sldMk cId="1720789669" sldId="2134805606"/>
        </pc:sldMkLst>
        <pc:spChg chg="mod">
          <ac:chgData name="Bob German" userId="19671429-1359-457f-bfc1-1be1ee65d4d9" providerId="ADAL" clId="{F1D7CEA3-8FF8-4114-8EEF-16653C9CAFA7}" dt="2022-08-15T21:20:33.301" v="247" actId="404"/>
          <ac:spMkLst>
            <pc:docMk/>
            <pc:sldMk cId="1720789669" sldId="2134805606"/>
            <ac:spMk id="6" creationId="{E18DDE73-712D-4CAD-AC69-ADF9FEA81CA4}"/>
          </ac:spMkLst>
        </pc:spChg>
        <pc:spChg chg="mod">
          <ac:chgData name="Bob German" userId="19671429-1359-457f-bfc1-1be1ee65d4d9" providerId="ADAL" clId="{F1D7CEA3-8FF8-4114-8EEF-16653C9CAFA7}" dt="2022-08-15T21:20:01.492" v="236" actId="1076"/>
          <ac:spMkLst>
            <pc:docMk/>
            <pc:sldMk cId="1720789669" sldId="2134805606"/>
            <ac:spMk id="20" creationId="{5EFBFC6A-3B9F-91B3-7601-07FC4BCAD51F}"/>
          </ac:spMkLst>
        </pc:spChg>
        <pc:spChg chg="mod">
          <ac:chgData name="Bob German" userId="19671429-1359-457f-bfc1-1be1ee65d4d9" providerId="ADAL" clId="{F1D7CEA3-8FF8-4114-8EEF-16653C9CAFA7}" dt="2022-08-15T21:20:08.908" v="237" actId="14100"/>
          <ac:spMkLst>
            <pc:docMk/>
            <pc:sldMk cId="1720789669" sldId="2134805606"/>
            <ac:spMk id="21" creationId="{4A933F16-4C0B-478D-BD49-5C11797B0365}"/>
          </ac:spMkLst>
        </pc:spChg>
        <pc:spChg chg="del">
          <ac:chgData name="Bob German" userId="19671429-1359-457f-bfc1-1be1ee65d4d9" providerId="ADAL" clId="{F1D7CEA3-8FF8-4114-8EEF-16653C9CAFA7}" dt="2022-08-15T21:05:35.406" v="0" actId="478"/>
          <ac:spMkLst>
            <pc:docMk/>
            <pc:sldMk cId="1720789669" sldId="2134805606"/>
            <ac:spMk id="22" creationId="{B69C25C9-9F8E-7D50-7804-735A8B044FBB}"/>
          </ac:spMkLst>
        </pc:spChg>
        <pc:grpChg chg="mod">
          <ac:chgData name="Bob German" userId="19671429-1359-457f-bfc1-1be1ee65d4d9" providerId="ADAL" clId="{F1D7CEA3-8FF8-4114-8EEF-16653C9CAFA7}" dt="2022-08-15T21:16:01.663" v="14" actId="1076"/>
          <ac:grpSpMkLst>
            <pc:docMk/>
            <pc:sldMk cId="1720789669" sldId="2134805606"/>
            <ac:grpSpMk id="4" creationId="{55ABB216-A000-A95D-D75F-2FEE20FD0D27}"/>
          </ac:grpSpMkLst>
        </pc:grpChg>
        <pc:picChg chg="mod">
          <ac:chgData name="Bob German" userId="19671429-1359-457f-bfc1-1be1ee65d4d9" providerId="ADAL" clId="{F1D7CEA3-8FF8-4114-8EEF-16653C9CAFA7}" dt="2022-08-15T21:19:12.201" v="147" actId="1076"/>
          <ac:picMkLst>
            <pc:docMk/>
            <pc:sldMk cId="1720789669" sldId="2134805606"/>
            <ac:picMk id="34" creationId="{2981E338-2304-4241-B786-78E822ABFB73}"/>
          </ac:picMkLst>
        </pc:picChg>
        <pc:picChg chg="add mod">
          <ac:chgData name="Bob German" userId="19671429-1359-457f-bfc1-1be1ee65d4d9" providerId="ADAL" clId="{F1D7CEA3-8FF8-4114-8EEF-16653C9CAFA7}" dt="2022-08-15T21:21:02.590" v="249" actId="14100"/>
          <ac:picMkLst>
            <pc:docMk/>
            <pc:sldMk cId="1720789669" sldId="2134805606"/>
            <ac:picMk id="1026" creationId="{30CBB62F-14E0-600D-6093-59741D081449}"/>
          </ac:picMkLst>
        </pc:picChg>
        <pc:picChg chg="add mod">
          <ac:chgData name="Bob German" userId="19671429-1359-457f-bfc1-1be1ee65d4d9" providerId="ADAL" clId="{F1D7CEA3-8FF8-4114-8EEF-16653C9CAFA7}" dt="2022-08-15T21:16:45.692" v="47" actId="14100"/>
          <ac:picMkLst>
            <pc:docMk/>
            <pc:sldMk cId="1720789669" sldId="2134805606"/>
            <ac:picMk id="1028" creationId="{051A0EA6-86C0-8F49-3A36-253964A6F5B4}"/>
          </ac:picMkLst>
        </pc:picChg>
      </pc:sldChg>
    </pc:docChg>
  </pc:docChgLst>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Gautam Sheth" userId="S::gautam.sheth_valointranet.com#ext#@microsoft.onmicrosoft.com::97082ee2-311e-48ee-9eb5-5105b8086c9e" providerId="AD" clId="Web-{4AFA49F3-2197-4789-BC26-BE2F5EC464FE}"/>
    <pc:docChg chg="modSld">
      <pc:chgData name="Gautam Sheth" userId="S::gautam.sheth_valointranet.com#ext#@microsoft.onmicrosoft.com::97082ee2-311e-48ee-9eb5-5105b8086c9e" providerId="AD" clId="Web-{4AFA49F3-2197-4789-BC26-BE2F5EC464FE}" dt="2022-05-12T09:35:47.532" v="66" actId="20577"/>
      <pc:docMkLst>
        <pc:docMk/>
      </pc:docMkLst>
      <pc:sldChg chg="modSp">
        <pc:chgData name="Gautam Sheth" userId="S::gautam.sheth_valointranet.com#ext#@microsoft.onmicrosoft.com::97082ee2-311e-48ee-9eb5-5105b8086c9e" providerId="AD" clId="Web-{4AFA49F3-2197-4789-BC26-BE2F5EC464FE}" dt="2022-05-12T09:35:47.532" v="66" actId="20577"/>
        <pc:sldMkLst>
          <pc:docMk/>
          <pc:sldMk cId="1884761934" sldId="2076136381"/>
        </pc:sldMkLst>
        <pc:spChg chg="mod">
          <ac:chgData name="Gautam Sheth" userId="S::gautam.sheth_valointranet.com#ext#@microsoft.onmicrosoft.com::97082ee2-311e-48ee-9eb5-5105b8086c9e" providerId="AD" clId="Web-{4AFA49F3-2197-4789-BC26-BE2F5EC464FE}" dt="2022-05-12T09:34:03.045" v="19"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4AFA49F3-2197-4789-BC26-BE2F5EC464FE}" dt="2022-05-12T09:35:47.532" v="66" actId="20577"/>
          <ac:spMkLst>
            <pc:docMk/>
            <pc:sldMk cId="1884761934" sldId="2076136381"/>
            <ac:spMk id="79" creationId="{BC688EBE-40B5-498C-91C5-18E7EAB6AFFE}"/>
          </ac:spMkLst>
        </pc:spChg>
      </pc:sldChg>
    </pc:docChg>
  </pc:docChgLst>
  <pc:docChgLst>
    <pc:chgData name="Paul Bullock" userId="162dc284-9901-47a4-bdd1-300eada006b4" providerId="ADAL" clId="{A0A800A0-FD2B-4CE2-AA2E-929C6765E856}"/>
    <pc:docChg chg="undo custSel modSld">
      <pc:chgData name="Paul Bullock" userId="162dc284-9901-47a4-bdd1-300eada006b4" providerId="ADAL" clId="{A0A800A0-FD2B-4CE2-AA2E-929C6765E856}" dt="2022-05-25T18:32:57.398" v="338" actId="478"/>
      <pc:docMkLst>
        <pc:docMk/>
      </pc:docMkLst>
      <pc:sldChg chg="addSp delSp modSp mod">
        <pc:chgData name="Paul Bullock" userId="162dc284-9901-47a4-bdd1-300eada006b4" providerId="ADAL" clId="{A0A800A0-FD2B-4CE2-AA2E-929C6765E856}" dt="2022-05-25T18:32:57.398" v="338" actId="478"/>
        <pc:sldMkLst>
          <pc:docMk/>
          <pc:sldMk cId="1374769157" sldId="2076137639"/>
        </pc:sldMkLst>
        <pc:spChg chg="del">
          <ac:chgData name="Paul Bullock" userId="162dc284-9901-47a4-bdd1-300eada006b4" providerId="ADAL" clId="{A0A800A0-FD2B-4CE2-AA2E-929C6765E856}" dt="2022-05-25T18:21:33.606" v="0" actId="478"/>
          <ac:spMkLst>
            <pc:docMk/>
            <pc:sldMk cId="1374769157" sldId="2076137639"/>
            <ac:spMk id="2" creationId="{C8967749-0058-F13C-B1D3-A7107D010A48}"/>
          </ac:spMkLst>
        </pc:spChg>
        <pc:spChg chg="mod ord">
          <ac:chgData name="Paul Bullock" userId="162dc284-9901-47a4-bdd1-300eada006b4" providerId="ADAL" clId="{A0A800A0-FD2B-4CE2-AA2E-929C6765E856}" dt="2022-05-25T18:31:48.321" v="325" actId="113"/>
          <ac:spMkLst>
            <pc:docMk/>
            <pc:sldMk cId="1374769157" sldId="2076137639"/>
            <ac:spMk id="5" creationId="{612C861E-93AA-4B5D-8907-782E4E0AF916}"/>
          </ac:spMkLst>
        </pc:spChg>
        <pc:spChg chg="add mod ord">
          <ac:chgData name="Paul Bullock" userId="162dc284-9901-47a4-bdd1-300eada006b4" providerId="ADAL" clId="{A0A800A0-FD2B-4CE2-AA2E-929C6765E856}" dt="2022-05-25T18:28:31.537" v="255" actId="167"/>
          <ac:spMkLst>
            <pc:docMk/>
            <pc:sldMk cId="1374769157" sldId="2076137639"/>
            <ac:spMk id="6" creationId="{6537AB06-6AF5-83C9-ECA7-191C38FA85A0}"/>
          </ac:spMkLst>
        </pc:spChg>
        <pc:spChg chg="del">
          <ac:chgData name="Paul Bullock" userId="162dc284-9901-47a4-bdd1-300eada006b4" providerId="ADAL" clId="{A0A800A0-FD2B-4CE2-AA2E-929C6765E856}" dt="2022-05-25T18:32:57.398" v="338" actId="478"/>
          <ac:spMkLst>
            <pc:docMk/>
            <pc:sldMk cId="1374769157" sldId="2076137639"/>
            <ac:spMk id="7" creationId="{5D534520-3523-4299-B575-44F33ECDD257}"/>
          </ac:spMkLst>
        </pc:spChg>
        <pc:picChg chg="del">
          <ac:chgData name="Paul Bullock" userId="162dc284-9901-47a4-bdd1-300eada006b4" providerId="ADAL" clId="{A0A800A0-FD2B-4CE2-AA2E-929C6765E856}" dt="2022-05-25T18:32:15.367" v="326" actId="478"/>
          <ac:picMkLst>
            <pc:docMk/>
            <pc:sldMk cId="1374769157" sldId="2076137639"/>
            <ac:picMk id="10" creationId="{3D978BF3-3F1E-453E-AF0B-ED71B0F22514}"/>
          </ac:picMkLst>
        </pc:picChg>
        <pc:picChg chg="add del">
          <ac:chgData name="Paul Bullock" userId="162dc284-9901-47a4-bdd1-300eada006b4" providerId="ADAL" clId="{A0A800A0-FD2B-4CE2-AA2E-929C6765E856}" dt="2022-05-25T18:27:15.655" v="230" actId="478"/>
          <ac:picMkLst>
            <pc:docMk/>
            <pc:sldMk cId="1374769157" sldId="2076137639"/>
            <ac:picMk id="14" creationId="{63A96EE9-A9AB-C754-CE59-C792D2D46EF0}"/>
          </ac:picMkLst>
        </pc:picChg>
        <pc:picChg chg="add mod ord">
          <ac:chgData name="Paul Bullock" userId="162dc284-9901-47a4-bdd1-300eada006b4" providerId="ADAL" clId="{A0A800A0-FD2B-4CE2-AA2E-929C6765E856}" dt="2022-05-25T18:32:49.519" v="337" actId="171"/>
          <ac:picMkLst>
            <pc:docMk/>
            <pc:sldMk cId="1374769157" sldId="2076137639"/>
            <ac:picMk id="16" creationId="{E30B058C-AF2F-1FEB-EECE-EE632D7F422B}"/>
          </ac:picMkLst>
        </pc:pic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David Warner" userId="51ffa14d-fdfd-4571-a787-ad4b3bb92711" providerId="ADAL" clId="{DC035ED8-0869-4A32-9925-B53BB1BD459B}"/>
    <pc:docChg chg="undo custSel modSld">
      <pc:chgData name="David Warner" userId="51ffa14d-fdfd-4571-a787-ad4b3bb92711" providerId="ADAL" clId="{DC035ED8-0869-4A32-9925-B53BB1BD459B}" dt="2022-06-23T15:05:22.846" v="121" actId="20577"/>
      <pc:docMkLst>
        <pc:docMk/>
      </pc:docMkLst>
      <pc:sldChg chg="modSp mod">
        <pc:chgData name="David Warner" userId="51ffa14d-fdfd-4571-a787-ad4b3bb92711" providerId="ADAL" clId="{DC035ED8-0869-4A32-9925-B53BB1BD459B}" dt="2022-06-09T15:55:58.296" v="18" actId="20577"/>
        <pc:sldMkLst>
          <pc:docMk/>
          <pc:sldMk cId="2967945684" sldId="277"/>
        </pc:sldMkLst>
        <pc:spChg chg="mod">
          <ac:chgData name="David Warner" userId="51ffa14d-fdfd-4571-a787-ad4b3bb92711" providerId="ADAL" clId="{DC035ED8-0869-4A32-9925-B53BB1BD459B}" dt="2022-06-09T15:55:58.296" v="18" actId="20577"/>
          <ac:spMkLst>
            <pc:docMk/>
            <pc:sldMk cId="2967945684" sldId="277"/>
            <ac:spMk id="4" creationId="{A04E16D6-6682-4068-BF11-BA8E4E8E1BBC}"/>
          </ac:spMkLst>
        </pc:spChg>
      </pc:sldChg>
      <pc:sldChg chg="modSp mod">
        <pc:chgData name="David Warner" userId="51ffa14d-fdfd-4571-a787-ad4b3bb92711" providerId="ADAL" clId="{DC035ED8-0869-4A32-9925-B53BB1BD459B}" dt="2022-06-09T15:55:29.022" v="5" actId="20577"/>
        <pc:sldMkLst>
          <pc:docMk/>
          <pc:sldMk cId="287163252" sldId="1567"/>
        </pc:sldMkLst>
        <pc:spChg chg="mod">
          <ac:chgData name="David Warner" userId="51ffa14d-fdfd-4571-a787-ad4b3bb92711" providerId="ADAL" clId="{DC035ED8-0869-4A32-9925-B53BB1BD459B}" dt="2022-06-09T15:55:29.022" v="5" actId="20577"/>
          <ac:spMkLst>
            <pc:docMk/>
            <pc:sldMk cId="287163252" sldId="1567"/>
            <ac:spMk id="8" creationId="{00000000-0000-0000-0000-000000000000}"/>
          </ac:spMkLst>
        </pc:spChg>
      </pc:sldChg>
      <pc:sldChg chg="addSp delSp modSp mod">
        <pc:chgData name="David Warner" userId="51ffa14d-fdfd-4571-a787-ad4b3bb92711" providerId="ADAL" clId="{DC035ED8-0869-4A32-9925-B53BB1BD459B}" dt="2022-06-09T17:21:27.186" v="83" actId="14826"/>
        <pc:sldMkLst>
          <pc:docMk/>
          <pc:sldMk cId="3158043784" sldId="2068"/>
        </pc:sldMkLst>
        <pc:spChg chg="mod">
          <ac:chgData name="David Warner" userId="51ffa14d-fdfd-4571-a787-ad4b3bb92711" providerId="ADAL" clId="{DC035ED8-0869-4A32-9925-B53BB1BD459B}" dt="2022-06-09T17:14:31.144" v="61" actId="20577"/>
          <ac:spMkLst>
            <pc:docMk/>
            <pc:sldMk cId="3158043784" sldId="2068"/>
            <ac:spMk id="8" creationId="{00000000-0000-0000-0000-000000000000}"/>
          </ac:spMkLst>
        </pc:spChg>
        <pc:picChg chg="del">
          <ac:chgData name="David Warner" userId="51ffa14d-fdfd-4571-a787-ad4b3bb92711" providerId="ADAL" clId="{DC035ED8-0869-4A32-9925-B53BB1BD459B}" dt="2022-06-09T17:02:11.894" v="33" actId="478"/>
          <ac:picMkLst>
            <pc:docMk/>
            <pc:sldMk cId="3158043784" sldId="2068"/>
            <ac:picMk id="10" creationId="{BF6999CC-1DBB-0823-6B6C-8BF873B991DF}"/>
          </ac:picMkLst>
        </pc:picChg>
        <pc:picChg chg="mod">
          <ac:chgData name="David Warner" userId="51ffa14d-fdfd-4571-a787-ad4b3bb92711" providerId="ADAL" clId="{DC035ED8-0869-4A32-9925-B53BB1BD459B}" dt="2022-06-09T17:21:21.620" v="82" actId="14826"/>
          <ac:picMkLst>
            <pc:docMk/>
            <pc:sldMk cId="3158043784" sldId="2068"/>
            <ac:picMk id="11" creationId="{FF58DC4D-D77D-44E7-8F6C-7088D25DA163}"/>
          </ac:picMkLst>
        </pc:picChg>
        <pc:picChg chg="del">
          <ac:chgData name="David Warner" userId="51ffa14d-fdfd-4571-a787-ad4b3bb92711" providerId="ADAL" clId="{DC035ED8-0869-4A32-9925-B53BB1BD459B}" dt="2022-06-09T17:02:11.221" v="32" actId="478"/>
          <ac:picMkLst>
            <pc:docMk/>
            <pc:sldMk cId="3158043784" sldId="2068"/>
            <ac:picMk id="12" creationId="{D8BFC026-5D02-FEB3-AD31-442A611115A3}"/>
          </ac:picMkLst>
        </pc:picChg>
        <pc:picChg chg="add mod">
          <ac:chgData name="David Warner" userId="51ffa14d-fdfd-4571-a787-ad4b3bb92711" providerId="ADAL" clId="{DC035ED8-0869-4A32-9925-B53BB1BD459B}" dt="2022-06-09T17:02:19.094" v="35" actId="1076"/>
          <ac:picMkLst>
            <pc:docMk/>
            <pc:sldMk cId="3158043784" sldId="2068"/>
            <ac:picMk id="13" creationId="{05256722-D885-4CFA-9656-C9ECCD1A2898}"/>
          </ac:picMkLst>
        </pc:picChg>
        <pc:picChg chg="mod">
          <ac:chgData name="David Warner" userId="51ffa14d-fdfd-4571-a787-ad4b3bb92711" providerId="ADAL" clId="{DC035ED8-0869-4A32-9925-B53BB1BD459B}" dt="2022-06-09T17:21:27.186" v="83" actId="14826"/>
          <ac:picMkLst>
            <pc:docMk/>
            <pc:sldMk cId="3158043784" sldId="2068"/>
            <ac:picMk id="14" creationId="{9D456C14-6693-709D-5FC1-D475399932D4}"/>
          </ac:picMkLst>
        </pc:picChg>
      </pc:sldChg>
      <pc:sldChg chg="addSp delSp modSp mod">
        <pc:chgData name="David Warner" userId="51ffa14d-fdfd-4571-a787-ad4b3bb92711" providerId="ADAL" clId="{DC035ED8-0869-4A32-9925-B53BB1BD459B}" dt="2022-06-09T17:20:35.842" v="81" actId="14826"/>
        <pc:sldMkLst>
          <pc:docMk/>
          <pc:sldMk cId="1056590613" sldId="2076135999"/>
        </pc:sldMkLst>
        <pc:spChg chg="mod">
          <ac:chgData name="David Warner" userId="51ffa14d-fdfd-4571-a787-ad4b3bb92711" providerId="ADAL" clId="{DC035ED8-0869-4A32-9925-B53BB1BD459B}" dt="2022-06-09T17:15:51.463" v="76"/>
          <ac:spMkLst>
            <pc:docMk/>
            <pc:sldMk cId="1056590613" sldId="2076135999"/>
            <ac:spMk id="10" creationId="{2F9D74B7-8175-43F4-B9E3-807C4AE2FA45}"/>
          </ac:spMkLst>
        </pc:spChg>
        <pc:picChg chg="del">
          <ac:chgData name="David Warner" userId="51ffa14d-fdfd-4571-a787-ad4b3bb92711" providerId="ADAL" clId="{DC035ED8-0869-4A32-9925-B53BB1BD459B}" dt="2022-06-09T17:14:53.651" v="64" actId="478"/>
          <ac:picMkLst>
            <pc:docMk/>
            <pc:sldMk cId="1056590613" sldId="2076135999"/>
            <ac:picMk id="7" creationId="{71739DAA-DD7C-4BF7-3B68-07DF05879F7B}"/>
          </ac:picMkLst>
        </pc:picChg>
        <pc:picChg chg="mod">
          <ac:chgData name="David Warner" userId="51ffa14d-fdfd-4571-a787-ad4b3bb92711" providerId="ADAL" clId="{DC035ED8-0869-4A32-9925-B53BB1BD459B}" dt="2022-06-09T17:20:30.063" v="80" actId="14826"/>
          <ac:picMkLst>
            <pc:docMk/>
            <pc:sldMk cId="1056590613" sldId="2076135999"/>
            <ac:picMk id="8" creationId="{CF855FB9-ACF4-4E5B-BB62-3566630F97FC}"/>
          </ac:picMkLst>
        </pc:picChg>
        <pc:picChg chg="del">
          <ac:chgData name="David Warner" userId="51ffa14d-fdfd-4571-a787-ad4b3bb92711" providerId="ADAL" clId="{DC035ED8-0869-4A32-9925-B53BB1BD459B}" dt="2022-06-09T17:14:53.048" v="63" actId="478"/>
          <ac:picMkLst>
            <pc:docMk/>
            <pc:sldMk cId="1056590613" sldId="2076135999"/>
            <ac:picMk id="11" creationId="{9DD5A893-60C1-158C-4524-8F14E80432B6}"/>
          </ac:picMkLst>
        </pc:picChg>
        <pc:picChg chg="del">
          <ac:chgData name="David Warner" userId="51ffa14d-fdfd-4571-a787-ad4b3bb92711" providerId="ADAL" clId="{DC035ED8-0869-4A32-9925-B53BB1BD459B}" dt="2022-06-09T17:15:57.416" v="77" actId="478"/>
          <ac:picMkLst>
            <pc:docMk/>
            <pc:sldMk cId="1056590613" sldId="2076135999"/>
            <ac:picMk id="12" creationId="{60844FF4-DB2B-9901-AE6A-2CB21941B809}"/>
          </ac:picMkLst>
        </pc:picChg>
        <pc:picChg chg="add mod">
          <ac:chgData name="David Warner" userId="51ffa14d-fdfd-4571-a787-ad4b3bb92711" providerId="ADAL" clId="{DC035ED8-0869-4A32-9925-B53BB1BD459B}" dt="2022-06-09T17:14:56.923" v="66" actId="1076"/>
          <ac:picMkLst>
            <pc:docMk/>
            <pc:sldMk cId="1056590613" sldId="2076135999"/>
            <ac:picMk id="13" creationId="{5A269806-1B40-1474-9AA5-E8DFA39A0220}"/>
          </ac:picMkLst>
        </pc:picChg>
        <pc:picChg chg="add mod">
          <ac:chgData name="David Warner" userId="51ffa14d-fdfd-4571-a787-ad4b3bb92711" providerId="ADAL" clId="{DC035ED8-0869-4A32-9925-B53BB1BD459B}" dt="2022-06-09T17:20:35.842" v="81" actId="14826"/>
          <ac:picMkLst>
            <pc:docMk/>
            <pc:sldMk cId="1056590613" sldId="2076135999"/>
            <ac:picMk id="14" creationId="{A857AB79-07CB-21C8-27A3-97475E3A3A14}"/>
          </ac:picMkLst>
        </pc:picChg>
      </pc:sldChg>
      <pc:sldChg chg="addSp modSp">
        <pc:chgData name="David Warner" userId="51ffa14d-fdfd-4571-a787-ad4b3bb92711" providerId="ADAL" clId="{DC035ED8-0869-4A32-9925-B53BB1BD459B}" dt="2022-06-09T15:56:17.536" v="25"/>
        <pc:sldMkLst>
          <pc:docMk/>
          <pc:sldMk cId="1042411426" sldId="2076136275"/>
        </pc:sldMkLst>
        <pc:spChg chg="add mod">
          <ac:chgData name="David Warner" userId="51ffa14d-fdfd-4571-a787-ad4b3bb92711" providerId="ADAL" clId="{DC035ED8-0869-4A32-9925-B53BB1BD459B}" dt="2022-06-09T15:56:17.536" v="25"/>
          <ac:spMkLst>
            <pc:docMk/>
            <pc:sldMk cId="1042411426" sldId="2076136275"/>
            <ac:spMk id="31" creationId="{06D782D8-86DF-8F05-9D92-ACE8BD5DCDAA}"/>
          </ac:spMkLst>
        </pc:spChg>
      </pc:sldChg>
      <pc:sldChg chg="addSp modSp">
        <pc:chgData name="David Warner" userId="51ffa14d-fdfd-4571-a787-ad4b3bb92711" providerId="ADAL" clId="{DC035ED8-0869-4A32-9925-B53BB1BD459B}" dt="2022-06-09T15:56:20.470" v="27"/>
        <pc:sldMkLst>
          <pc:docMk/>
          <pc:sldMk cId="2259967023" sldId="2076136379"/>
        </pc:sldMkLst>
        <pc:spChg chg="add mod">
          <ac:chgData name="David Warner" userId="51ffa14d-fdfd-4571-a787-ad4b3bb92711" providerId="ADAL" clId="{DC035ED8-0869-4A32-9925-B53BB1BD459B}" dt="2022-06-09T15:56:20.470" v="27"/>
          <ac:spMkLst>
            <pc:docMk/>
            <pc:sldMk cId="2259967023" sldId="2076136379"/>
            <ac:spMk id="46" creationId="{CF259252-7BA2-75BB-1E8E-0B5184978493}"/>
          </ac:spMkLst>
        </pc:spChg>
      </pc:sldChg>
      <pc:sldChg chg="addSp modSp">
        <pc:chgData name="David Warner" userId="51ffa14d-fdfd-4571-a787-ad4b3bb92711" providerId="ADAL" clId="{DC035ED8-0869-4A32-9925-B53BB1BD459B}" dt="2022-06-09T15:56:18.990" v="26"/>
        <pc:sldMkLst>
          <pc:docMk/>
          <pc:sldMk cId="1884761934" sldId="2076136381"/>
        </pc:sldMkLst>
        <pc:spChg chg="add mod">
          <ac:chgData name="David Warner" userId="51ffa14d-fdfd-4571-a787-ad4b3bb92711" providerId="ADAL" clId="{DC035ED8-0869-4A32-9925-B53BB1BD459B}" dt="2022-06-09T15:56:18.990" v="26"/>
          <ac:spMkLst>
            <pc:docMk/>
            <pc:sldMk cId="1884761934" sldId="2076136381"/>
            <ac:spMk id="32" creationId="{90638324-1FD4-7DEB-2584-FB6F81E9AAF7}"/>
          </ac:spMkLst>
        </pc:spChg>
      </pc:sldChg>
      <pc:sldChg chg="addSp modSp mod">
        <pc:chgData name="David Warner" userId="51ffa14d-fdfd-4571-a787-ad4b3bb92711" providerId="ADAL" clId="{DC035ED8-0869-4A32-9925-B53BB1BD459B}" dt="2022-06-22T15:47:27.635" v="115" actId="255"/>
        <pc:sldMkLst>
          <pc:docMk/>
          <pc:sldMk cId="357588276" sldId="2076136388"/>
        </pc:sldMkLst>
        <pc:spChg chg="add mod">
          <ac:chgData name="David Warner" userId="51ffa14d-fdfd-4571-a787-ad4b3bb92711" providerId="ADAL" clId="{DC035ED8-0869-4A32-9925-B53BB1BD459B}" dt="2022-06-09T15:56:24.948" v="28"/>
          <ac:spMkLst>
            <pc:docMk/>
            <pc:sldMk cId="357588276" sldId="2076136388"/>
            <ac:spMk id="9" creationId="{9D815391-B35F-CAA3-0EB7-8631B302B838}"/>
          </ac:spMkLst>
        </pc:spChg>
        <pc:spChg chg="mod">
          <ac:chgData name="David Warner" userId="51ffa14d-fdfd-4571-a787-ad4b3bb92711" providerId="ADAL" clId="{DC035ED8-0869-4A32-9925-B53BB1BD459B}" dt="2022-06-22T15:47:27.635" v="115" actId="255"/>
          <ac:spMkLst>
            <pc:docMk/>
            <pc:sldMk cId="357588276" sldId="2076136388"/>
            <ac:spMk id="12" creationId="{75CBAE06-9187-B701-35F5-2CF292FD68C6}"/>
          </ac:spMkLst>
        </pc:spChg>
      </pc:sldChg>
      <pc:sldChg chg="addSp delSp modSp mod">
        <pc:chgData name="David Warner" userId="51ffa14d-fdfd-4571-a787-ad4b3bb92711" providerId="ADAL" clId="{DC035ED8-0869-4A32-9925-B53BB1BD459B}" dt="2022-06-22T14:28:52.385" v="94" actId="478"/>
        <pc:sldMkLst>
          <pc:docMk/>
          <pc:sldMk cId="4070501225" sldId="2076136392"/>
        </pc:sldMkLst>
        <pc:spChg chg="add del mod">
          <ac:chgData name="David Warner" userId="51ffa14d-fdfd-4571-a787-ad4b3bb92711" providerId="ADAL" clId="{DC035ED8-0869-4A32-9925-B53BB1BD459B}" dt="2022-06-22T14:28:52.385" v="94" actId="478"/>
          <ac:spMkLst>
            <pc:docMk/>
            <pc:sldMk cId="4070501225" sldId="2076136392"/>
            <ac:spMk id="24" creationId="{78D316B1-2899-0C99-D0E3-7A9EE3BDDA28}"/>
          </ac:spMkLst>
        </pc:spChg>
      </pc:sldChg>
      <pc:sldChg chg="addSp modSp">
        <pc:chgData name="David Warner" userId="51ffa14d-fdfd-4571-a787-ad4b3bb92711" providerId="ADAL" clId="{DC035ED8-0869-4A32-9925-B53BB1BD459B}" dt="2022-06-09T15:56:13.740" v="22"/>
        <pc:sldMkLst>
          <pc:docMk/>
          <pc:sldMk cId="1374769157" sldId="2076137639"/>
        </pc:sldMkLst>
        <pc:spChg chg="add mod">
          <ac:chgData name="David Warner" userId="51ffa14d-fdfd-4571-a787-ad4b3bb92711" providerId="ADAL" clId="{DC035ED8-0869-4A32-9925-B53BB1BD459B}" dt="2022-06-09T15:56:13.740" v="22"/>
          <ac:spMkLst>
            <pc:docMk/>
            <pc:sldMk cId="1374769157" sldId="2076137639"/>
            <ac:spMk id="13" creationId="{E89BEF57-A0FD-CDA4-DC29-15870B526649}"/>
          </ac:spMkLst>
        </pc:spChg>
      </pc:sldChg>
      <pc:sldChg chg="addSp delSp modSp mod">
        <pc:chgData name="David Warner" userId="51ffa14d-fdfd-4571-a787-ad4b3bb92711" providerId="ADAL" clId="{DC035ED8-0869-4A32-9925-B53BB1BD459B}" dt="2022-06-22T01:15:06.157" v="91" actId="478"/>
        <pc:sldMkLst>
          <pc:docMk/>
          <pc:sldMk cId="1964942243" sldId="2076137768"/>
        </pc:sldMkLst>
        <pc:spChg chg="mod">
          <ac:chgData name="David Warner" userId="51ffa14d-fdfd-4571-a787-ad4b3bb92711" providerId="ADAL" clId="{DC035ED8-0869-4A32-9925-B53BB1BD459B}" dt="2022-06-22T01:15:04.289" v="90"/>
          <ac:spMkLst>
            <pc:docMk/>
            <pc:sldMk cId="1964942243" sldId="2076137768"/>
            <ac:spMk id="11" creationId="{77D6A32C-2FAF-4DEF-96BA-B931766DDB7F}"/>
          </ac:spMkLst>
        </pc:spChg>
        <pc:spChg chg="add del mod">
          <ac:chgData name="David Warner" userId="51ffa14d-fdfd-4571-a787-ad4b3bb92711" providerId="ADAL" clId="{DC035ED8-0869-4A32-9925-B53BB1BD459B}" dt="2022-06-22T01:15:06.157" v="91" actId="478"/>
          <ac:spMkLst>
            <pc:docMk/>
            <pc:sldMk cId="1964942243" sldId="2076137768"/>
            <ac:spMk id="14" creationId="{D80F0096-B057-1DAD-E4BB-3A4171680CE8}"/>
          </ac:spMkLst>
        </pc:spChg>
        <pc:spChg chg="mod">
          <ac:chgData name="David Warner" userId="51ffa14d-fdfd-4571-a787-ad4b3bb92711" providerId="ADAL" clId="{DC035ED8-0869-4A32-9925-B53BB1BD459B}" dt="2022-06-09T15:56:38.748" v="30" actId="20577"/>
          <ac:spMkLst>
            <pc:docMk/>
            <pc:sldMk cId="1964942243" sldId="2076137768"/>
            <ac:spMk id="19" creationId="{B96EE522-6672-435D-A47F-0B904BCE8C3A}"/>
          </ac:spMkLst>
        </pc:spChg>
      </pc:sldChg>
      <pc:sldChg chg="mod modShow">
        <pc:chgData name="David Warner" userId="51ffa14d-fdfd-4571-a787-ad4b3bb92711" providerId="ADAL" clId="{DC035ED8-0869-4A32-9925-B53BB1BD459B}" dt="2022-06-22T01:15:19.882" v="93" actId="729"/>
        <pc:sldMkLst>
          <pc:docMk/>
          <pc:sldMk cId="4001284136" sldId="2134805598"/>
        </pc:sldMkLst>
      </pc:sldChg>
      <pc:sldChg chg="mod modShow">
        <pc:chgData name="David Warner" userId="51ffa14d-fdfd-4571-a787-ad4b3bb92711" providerId="ADAL" clId="{DC035ED8-0869-4A32-9925-B53BB1BD459B}" dt="2022-06-22T01:15:16.878" v="92" actId="729"/>
        <pc:sldMkLst>
          <pc:docMk/>
          <pc:sldMk cId="2225302410" sldId="2134805599"/>
        </pc:sldMkLst>
      </pc:sldChg>
      <pc:sldChg chg="addSp modSp mod">
        <pc:chgData name="David Warner" userId="51ffa14d-fdfd-4571-a787-ad4b3bb92711" providerId="ADAL" clId="{DC035ED8-0869-4A32-9925-B53BB1BD459B}" dt="2022-06-23T15:05:22.846" v="121" actId="20577"/>
        <pc:sldMkLst>
          <pc:docMk/>
          <pc:sldMk cId="1154334888" sldId="2134805604"/>
        </pc:sldMkLst>
        <pc:spChg chg="add mod">
          <ac:chgData name="David Warner" userId="51ffa14d-fdfd-4571-a787-ad4b3bb92711" providerId="ADAL" clId="{DC035ED8-0869-4A32-9925-B53BB1BD459B}" dt="2022-06-23T15:05:22.846" v="121" actId="20577"/>
          <ac:spMkLst>
            <pc:docMk/>
            <pc:sldMk cId="1154334888" sldId="2134805604"/>
            <ac:spMk id="15" creationId="{B703351B-BA26-1BE8-0061-6A64FB9DDFFA}"/>
          </ac:spMkLst>
        </pc:spChg>
      </pc:sldChg>
      <pc:sldChg chg="addSp delSp modSp mod">
        <pc:chgData name="David Warner" userId="51ffa14d-fdfd-4571-a787-ad4b3bb92711" providerId="ADAL" clId="{DC035ED8-0869-4A32-9925-B53BB1BD459B}" dt="2022-06-23T13:20:41.184" v="118" actId="14100"/>
        <pc:sldMkLst>
          <pc:docMk/>
          <pc:sldMk cId="1720789669" sldId="2134805606"/>
        </pc:sldMkLst>
        <pc:spChg chg="mod">
          <ac:chgData name="David Warner" userId="51ffa14d-fdfd-4571-a787-ad4b3bb92711" providerId="ADAL" clId="{DC035ED8-0869-4A32-9925-B53BB1BD459B}" dt="2022-06-23T13:20:41.184" v="118" actId="14100"/>
          <ac:spMkLst>
            <pc:docMk/>
            <pc:sldMk cId="1720789669" sldId="2134805606"/>
            <ac:spMk id="10" creationId="{C8C3BE2D-CBAF-6156-BB33-208762A68DF0}"/>
          </ac:spMkLst>
        </pc:spChg>
        <pc:spChg chg="mod">
          <ac:chgData name="David Warner" userId="51ffa14d-fdfd-4571-a787-ad4b3bb92711" providerId="ADAL" clId="{DC035ED8-0869-4A32-9925-B53BB1BD459B}" dt="2022-06-23T13:20:41.184" v="118" actId="14100"/>
          <ac:spMkLst>
            <pc:docMk/>
            <pc:sldMk cId="1720789669" sldId="2134805606"/>
            <ac:spMk id="23" creationId="{28A9E018-01EE-7D58-12DB-A2ADA187BC5C}"/>
          </ac:spMkLst>
        </pc:spChg>
        <pc:spChg chg="add del mod">
          <ac:chgData name="David Warner" userId="51ffa14d-fdfd-4571-a787-ad4b3bb92711" providerId="ADAL" clId="{DC035ED8-0869-4A32-9925-B53BB1BD459B}" dt="2022-06-23T13:20:29.883" v="116" actId="478"/>
          <ac:spMkLst>
            <pc:docMk/>
            <pc:sldMk cId="1720789669" sldId="2134805606"/>
            <ac:spMk id="24" creationId="{BC2338ED-61F7-0BA9-66A9-C9B174D41494}"/>
          </ac:spMkLst>
        </pc:spChg>
      </pc:sldChg>
      <pc:sldChg chg="addSp delSp modSp mod">
        <pc:chgData name="David Warner" userId="51ffa14d-fdfd-4571-a787-ad4b3bb92711" providerId="ADAL" clId="{DC035ED8-0869-4A32-9925-B53BB1BD459B}" dt="2022-06-22T14:31:33.459" v="95" actId="478"/>
        <pc:sldMkLst>
          <pc:docMk/>
          <pc:sldMk cId="2092425869" sldId="2134805609"/>
        </pc:sldMkLst>
        <pc:spChg chg="add del mod">
          <ac:chgData name="David Warner" userId="51ffa14d-fdfd-4571-a787-ad4b3bb92711" providerId="ADAL" clId="{DC035ED8-0869-4A32-9925-B53BB1BD459B}" dt="2022-06-22T14:31:33.459" v="95" actId="478"/>
          <ac:spMkLst>
            <pc:docMk/>
            <pc:sldMk cId="2092425869" sldId="2134805609"/>
            <ac:spMk id="21" creationId="{CEB13ADC-0E18-00A0-FCB3-3644A8267F5C}"/>
          </ac:spMkLst>
        </pc:spChg>
      </pc:sld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David Warner" userId="S::davidwarner@microsoft.com::51ffa14d-fdfd-4571-a787-ad4b3bb92711" providerId="AD" clId="Web-{AFA836D1-C26A-45D1-89E5-46675919D0C7}"/>
    <pc:docChg chg="modSld">
      <pc:chgData name="David Warner" userId="S::davidwarner@microsoft.com::51ffa14d-fdfd-4571-a787-ad4b3bb92711" providerId="AD" clId="Web-{AFA836D1-C26A-45D1-89E5-46675919D0C7}" dt="2022-05-11T18:24:50.186" v="27" actId="1076"/>
      <pc:docMkLst>
        <pc:docMk/>
      </pc:docMkLst>
      <pc:sldChg chg="modSp">
        <pc:chgData name="David Warner" userId="S::davidwarner@microsoft.com::51ffa14d-fdfd-4571-a787-ad4b3bb92711" providerId="AD" clId="Web-{AFA836D1-C26A-45D1-89E5-46675919D0C7}" dt="2022-05-11T18:24:18.637" v="14" actId="1076"/>
        <pc:sldMkLst>
          <pc:docMk/>
          <pc:sldMk cId="3158043784" sldId="2068"/>
        </pc:sldMkLst>
        <pc:spChg chg="mod">
          <ac:chgData name="David Warner" userId="S::davidwarner@microsoft.com::51ffa14d-fdfd-4571-a787-ad4b3bb92711" providerId="AD" clId="Web-{AFA836D1-C26A-45D1-89E5-46675919D0C7}" dt="2022-05-11T18:24:13.403" v="11" actId="20577"/>
          <ac:spMkLst>
            <pc:docMk/>
            <pc:sldMk cId="3158043784" sldId="2068"/>
            <ac:spMk id="8" creationId="{00000000-0000-0000-0000-000000000000}"/>
          </ac:spMkLst>
        </pc:spChg>
        <pc:picChg chg="mod">
          <ac:chgData name="David Warner" userId="S::davidwarner@microsoft.com::51ffa14d-fdfd-4571-a787-ad4b3bb92711" providerId="AD" clId="Web-{AFA836D1-C26A-45D1-89E5-46675919D0C7}" dt="2022-05-11T18:24:18.637" v="14" actId="1076"/>
          <ac:picMkLst>
            <pc:docMk/>
            <pc:sldMk cId="3158043784" sldId="2068"/>
            <ac:picMk id="11" creationId="{FF58DC4D-D77D-44E7-8F6C-7088D25DA163}"/>
          </ac:picMkLst>
        </pc:picChg>
        <pc:picChg chg="mod">
          <ac:chgData name="David Warner" userId="S::davidwarner@microsoft.com::51ffa14d-fdfd-4571-a787-ad4b3bb92711" providerId="AD" clId="Web-{AFA836D1-C26A-45D1-89E5-46675919D0C7}" dt="2022-05-11T18:24:15.793" v="13" actId="1076"/>
          <ac:picMkLst>
            <pc:docMk/>
            <pc:sldMk cId="3158043784" sldId="2068"/>
            <ac:picMk id="13" creationId="{610710D6-92C7-4C04-9062-863EB01E9E5A}"/>
          </ac:picMkLst>
        </pc:picChg>
      </pc:sldChg>
      <pc:sldChg chg="modSp">
        <pc:chgData name="David Warner" userId="S::davidwarner@microsoft.com::51ffa14d-fdfd-4571-a787-ad4b3bb92711" providerId="AD" clId="Web-{AFA836D1-C26A-45D1-89E5-46675919D0C7}" dt="2022-05-11T18:24:50.186" v="27" actId="1076"/>
        <pc:sldMkLst>
          <pc:docMk/>
          <pc:sldMk cId="1056590613" sldId="2076135999"/>
        </pc:sldMkLst>
        <pc:spChg chg="mod">
          <ac:chgData name="David Warner" userId="S::davidwarner@microsoft.com::51ffa14d-fdfd-4571-a787-ad4b3bb92711" providerId="AD" clId="Web-{AFA836D1-C26A-45D1-89E5-46675919D0C7}" dt="2022-05-11T18:24:45.076" v="24" actId="20577"/>
          <ac:spMkLst>
            <pc:docMk/>
            <pc:sldMk cId="1056590613" sldId="2076135999"/>
            <ac:spMk id="10" creationId="{2F9D74B7-8175-43F4-B9E3-807C4AE2FA45}"/>
          </ac:spMkLst>
        </pc:spChg>
        <pc:picChg chg="mod">
          <ac:chgData name="David Warner" userId="S::davidwarner@microsoft.com::51ffa14d-fdfd-4571-a787-ad4b3bb92711" providerId="AD" clId="Web-{AFA836D1-C26A-45D1-89E5-46675919D0C7}" dt="2022-05-11T18:24:47.623" v="26" actId="1076"/>
          <ac:picMkLst>
            <pc:docMk/>
            <pc:sldMk cId="1056590613" sldId="2076135999"/>
            <ac:picMk id="6" creationId="{B61469F6-F3D8-6AA4-AAFF-F9385F455714}"/>
          </ac:picMkLst>
        </pc:picChg>
        <pc:picChg chg="mod">
          <ac:chgData name="David Warner" userId="S::davidwarner@microsoft.com::51ffa14d-fdfd-4571-a787-ad4b3bb92711" providerId="AD" clId="Web-{AFA836D1-C26A-45D1-89E5-46675919D0C7}" dt="2022-05-11T18:24:50.186" v="27" actId="1076"/>
          <ac:picMkLst>
            <pc:docMk/>
            <pc:sldMk cId="1056590613" sldId="2076135999"/>
            <ac:picMk id="8" creationId="{CF855FB9-ACF4-4E5B-BB62-3566630F97FC}"/>
          </ac:picMkLst>
        </pc:pic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David Warner" userId="51ffa14d-fdfd-4571-a787-ad4b3bb92711" providerId="ADAL" clId="{7286EB28-7372-43FD-BE31-5F7164542149}"/>
    <pc:docChg chg="undo custSel modSld sldOrd">
      <pc:chgData name="David Warner" userId="51ffa14d-fdfd-4571-a787-ad4b3bb92711" providerId="ADAL" clId="{7286EB28-7372-43FD-BE31-5F7164542149}" dt="2022-05-11T15:24:18.267" v="392" actId="1036"/>
      <pc:docMkLst>
        <pc:docMk/>
      </pc:docMkLst>
      <pc:sldChg chg="modSp mod">
        <pc:chgData name="David Warner" userId="51ffa14d-fdfd-4571-a787-ad4b3bb92711" providerId="ADAL" clId="{7286EB28-7372-43FD-BE31-5F7164542149}" dt="2022-04-28T18:02:40.378" v="10" actId="20577"/>
        <pc:sldMkLst>
          <pc:docMk/>
          <pc:sldMk cId="2967945684" sldId="277"/>
        </pc:sldMkLst>
        <pc:spChg chg="mod">
          <ac:chgData name="David Warner" userId="51ffa14d-fdfd-4571-a787-ad4b3bb92711" providerId="ADAL" clId="{7286EB28-7372-43FD-BE31-5F7164542149}" dt="2022-04-28T18:02:40.378" v="10" actId="20577"/>
          <ac:spMkLst>
            <pc:docMk/>
            <pc:sldMk cId="2967945684" sldId="277"/>
            <ac:spMk id="4" creationId="{A04E16D6-6682-4068-BF11-BA8E4E8E1BBC}"/>
          </ac:spMkLst>
        </pc:spChg>
      </pc:sldChg>
      <pc:sldChg chg="modSp mod">
        <pc:chgData name="David Warner" userId="51ffa14d-fdfd-4571-a787-ad4b3bb92711" providerId="ADAL" clId="{7286EB28-7372-43FD-BE31-5F7164542149}" dt="2022-04-28T18:02:15.115" v="4" actId="20577"/>
        <pc:sldMkLst>
          <pc:docMk/>
          <pc:sldMk cId="287163252" sldId="1567"/>
        </pc:sldMkLst>
        <pc:spChg chg="mod">
          <ac:chgData name="David Warner" userId="51ffa14d-fdfd-4571-a787-ad4b3bb92711" providerId="ADAL" clId="{7286EB28-7372-43FD-BE31-5F7164542149}" dt="2022-04-28T18:02:15.115" v="4" actId="20577"/>
          <ac:spMkLst>
            <pc:docMk/>
            <pc:sldMk cId="287163252" sldId="1567"/>
            <ac:spMk id="8" creationId="{00000000-0000-0000-0000-000000000000}"/>
          </ac:spMkLst>
        </pc:spChg>
      </pc:sldChg>
      <pc:sldChg chg="addSp delSp modSp mod">
        <pc:chgData name="David Warner" userId="51ffa14d-fdfd-4571-a787-ad4b3bb92711" providerId="ADAL" clId="{7286EB28-7372-43FD-BE31-5F7164542149}" dt="2022-05-10T16:08:10.297" v="304" actId="14826"/>
        <pc:sldMkLst>
          <pc:docMk/>
          <pc:sldMk cId="3158043784" sldId="2068"/>
        </pc:sldMkLst>
        <pc:spChg chg="mod">
          <ac:chgData name="David Warner" userId="51ffa14d-fdfd-4571-a787-ad4b3bb92711" providerId="ADAL" clId="{7286EB28-7372-43FD-BE31-5F7164542149}" dt="2022-05-10T16:07:46.257" v="296" actId="20577"/>
          <ac:spMkLst>
            <pc:docMk/>
            <pc:sldMk cId="3158043784" sldId="2068"/>
            <ac:spMk id="8" creationId="{00000000-0000-0000-0000-000000000000}"/>
          </ac:spMkLst>
        </pc:spChg>
        <pc:picChg chg="del">
          <ac:chgData name="David Warner" userId="51ffa14d-fdfd-4571-a787-ad4b3bb92711" providerId="ADAL" clId="{7286EB28-7372-43FD-BE31-5F7164542149}" dt="2022-05-10T16:07:49.019" v="298" actId="478"/>
          <ac:picMkLst>
            <pc:docMk/>
            <pc:sldMk cId="3158043784" sldId="2068"/>
            <ac:picMk id="10" creationId="{DCFD5E29-25BF-2BE9-2024-D72F3AC24AE3}"/>
          </ac:picMkLst>
        </pc:picChg>
        <pc:picChg chg="mod">
          <ac:chgData name="David Warner" userId="51ffa14d-fdfd-4571-a787-ad4b3bb92711" providerId="ADAL" clId="{7286EB28-7372-43FD-BE31-5F7164542149}" dt="2022-05-10T16:07:53.645" v="300" actId="1076"/>
          <ac:picMkLst>
            <pc:docMk/>
            <pc:sldMk cId="3158043784" sldId="2068"/>
            <ac:picMk id="11" creationId="{FF58DC4D-D77D-44E7-8F6C-7088D25DA163}"/>
          </ac:picMkLst>
        </pc:picChg>
        <pc:picChg chg="del mod">
          <ac:chgData name="David Warner" userId="51ffa14d-fdfd-4571-a787-ad4b3bb92711" providerId="ADAL" clId="{7286EB28-7372-43FD-BE31-5F7164542149}" dt="2022-05-10T16:07:48.483" v="297" actId="478"/>
          <ac:picMkLst>
            <pc:docMk/>
            <pc:sldMk cId="3158043784" sldId="2068"/>
            <ac:picMk id="12" creationId="{2BA48B8D-1324-0A1A-7387-95A48E328026}"/>
          </ac:picMkLst>
        </pc:picChg>
        <pc:picChg chg="mod">
          <ac:chgData name="David Warner" userId="51ffa14d-fdfd-4571-a787-ad4b3bb92711" providerId="ADAL" clId="{7286EB28-7372-43FD-BE31-5F7164542149}" dt="2022-05-10T16:07:53.645" v="300" actId="1076"/>
          <ac:picMkLst>
            <pc:docMk/>
            <pc:sldMk cId="3158043784" sldId="2068"/>
            <ac:picMk id="13" creationId="{610710D6-92C7-4C04-9062-863EB01E9E5A}"/>
          </ac:picMkLst>
        </pc:picChg>
        <pc:picChg chg="add mod">
          <ac:chgData name="David Warner" userId="51ffa14d-fdfd-4571-a787-ad4b3bb92711" providerId="ADAL" clId="{7286EB28-7372-43FD-BE31-5F7164542149}" dt="2022-05-10T16:08:10.297" v="304" actId="14826"/>
          <ac:picMkLst>
            <pc:docMk/>
            <pc:sldMk cId="3158043784" sldId="2068"/>
            <ac:picMk id="14" creationId="{9D456C14-6693-709D-5FC1-D475399932D4}"/>
          </ac:picMkLst>
        </pc:picChg>
      </pc:sldChg>
      <pc:sldChg chg="addSp delSp modSp mod">
        <pc:chgData name="David Warner" userId="51ffa14d-fdfd-4571-a787-ad4b3bb92711" providerId="ADAL" clId="{7286EB28-7372-43FD-BE31-5F7164542149}" dt="2022-05-10T16:09:27.924" v="360"/>
        <pc:sldMkLst>
          <pc:docMk/>
          <pc:sldMk cId="1056590613" sldId="2076135999"/>
        </pc:sldMkLst>
        <pc:spChg chg="mod">
          <ac:chgData name="David Warner" userId="51ffa14d-fdfd-4571-a787-ad4b3bb92711" providerId="ADAL" clId="{7286EB28-7372-43FD-BE31-5F7164542149}" dt="2022-05-10T16:09:27.924" v="360"/>
          <ac:spMkLst>
            <pc:docMk/>
            <pc:sldMk cId="1056590613" sldId="2076135999"/>
            <ac:spMk id="10" creationId="{2F9D74B7-8175-43F4-B9E3-807C4AE2FA45}"/>
          </ac:spMkLst>
        </pc:spChg>
        <pc:picChg chg="mod">
          <ac:chgData name="David Warner" userId="51ffa14d-fdfd-4571-a787-ad4b3bb92711" providerId="ADAL" clId="{7286EB28-7372-43FD-BE31-5F7164542149}" dt="2022-05-10T16:08:52.712" v="351" actId="1076"/>
          <ac:picMkLst>
            <pc:docMk/>
            <pc:sldMk cId="1056590613" sldId="2076135999"/>
            <ac:picMk id="6" creationId="{B61469F6-F3D8-6AA4-AAFF-F9385F455714}"/>
          </ac:picMkLst>
        </pc:picChg>
        <pc:picChg chg="del mod">
          <ac:chgData name="David Warner" userId="51ffa14d-fdfd-4571-a787-ad4b3bb92711" providerId="ADAL" clId="{7286EB28-7372-43FD-BE31-5F7164542149}" dt="2022-05-10T16:08:19.028" v="305" actId="478"/>
          <ac:picMkLst>
            <pc:docMk/>
            <pc:sldMk cId="1056590613" sldId="2076135999"/>
            <ac:picMk id="7" creationId="{DB007417-39FA-256C-F9F7-5AAE02EBD2B5}"/>
          </ac:picMkLst>
        </pc:picChg>
        <pc:picChg chg="mod">
          <ac:chgData name="David Warner" userId="51ffa14d-fdfd-4571-a787-ad4b3bb92711" providerId="ADAL" clId="{7286EB28-7372-43FD-BE31-5F7164542149}" dt="2022-05-10T16:08:49.429" v="350" actId="1076"/>
          <ac:picMkLst>
            <pc:docMk/>
            <pc:sldMk cId="1056590613" sldId="2076135999"/>
            <ac:picMk id="8" creationId="{CF855FB9-ACF4-4E5B-BB62-3566630F97FC}"/>
          </ac:picMkLst>
        </pc:picChg>
        <pc:picChg chg="del">
          <ac:chgData name="David Warner" userId="51ffa14d-fdfd-4571-a787-ad4b3bb92711" providerId="ADAL" clId="{7286EB28-7372-43FD-BE31-5F7164542149}" dt="2022-05-10T16:08:20.330" v="306" actId="478"/>
          <ac:picMkLst>
            <pc:docMk/>
            <pc:sldMk cId="1056590613" sldId="2076135999"/>
            <ac:picMk id="11" creationId="{F32672BB-38B9-4A56-B672-660090C0BC2E}"/>
          </ac:picMkLst>
        </pc:picChg>
        <pc:picChg chg="add mod">
          <ac:chgData name="David Warner" userId="51ffa14d-fdfd-4571-a787-ad4b3bb92711" providerId="ADAL" clId="{7286EB28-7372-43FD-BE31-5F7164542149}" dt="2022-05-10T16:09:10.341" v="357" actId="1076"/>
          <ac:picMkLst>
            <pc:docMk/>
            <pc:sldMk cId="1056590613" sldId="2076135999"/>
            <ac:picMk id="12" creationId="{60844FF4-DB2B-9901-AE6A-2CB21941B809}"/>
          </ac:picMkLst>
        </pc:picChg>
      </pc:sldChg>
      <pc:sldChg chg="addSp modSp">
        <pc:chgData name="David Warner" userId="51ffa14d-fdfd-4571-a787-ad4b3bb92711" providerId="ADAL" clId="{7286EB28-7372-43FD-BE31-5F7164542149}" dt="2022-04-28T18:02:56.530" v="16"/>
        <pc:sldMkLst>
          <pc:docMk/>
          <pc:sldMk cId="1042411426" sldId="2076136275"/>
        </pc:sldMkLst>
        <pc:spChg chg="add mod">
          <ac:chgData name="David Warner" userId="51ffa14d-fdfd-4571-a787-ad4b3bb92711" providerId="ADAL" clId="{7286EB28-7372-43FD-BE31-5F7164542149}" dt="2022-04-28T18:02:56.530" v="16"/>
          <ac:spMkLst>
            <pc:docMk/>
            <pc:sldMk cId="1042411426" sldId="2076136275"/>
            <ac:spMk id="26" creationId="{5B53291A-98C3-46E5-95B1-81AB8ACF5851}"/>
          </ac:spMkLst>
        </pc:spChg>
      </pc:sldChg>
      <pc:sldChg chg="addSp modSp">
        <pc:chgData name="David Warner" userId="51ffa14d-fdfd-4571-a787-ad4b3bb92711" providerId="ADAL" clId="{7286EB28-7372-43FD-BE31-5F7164542149}" dt="2022-04-28T18:02:59.199" v="18"/>
        <pc:sldMkLst>
          <pc:docMk/>
          <pc:sldMk cId="2259967023" sldId="2076136379"/>
        </pc:sldMkLst>
        <pc:spChg chg="add mod">
          <ac:chgData name="David Warner" userId="51ffa14d-fdfd-4571-a787-ad4b3bb92711" providerId="ADAL" clId="{7286EB28-7372-43FD-BE31-5F7164542149}" dt="2022-04-28T18:02:59.199" v="18"/>
          <ac:spMkLst>
            <pc:docMk/>
            <pc:sldMk cId="2259967023" sldId="2076136379"/>
            <ac:spMk id="45" creationId="{C9675494-C4B7-4833-AD1E-45B8AB46B275}"/>
          </ac:spMkLst>
        </pc:spChg>
      </pc:sldChg>
      <pc:sldChg chg="addSp modSp">
        <pc:chgData name="David Warner" userId="51ffa14d-fdfd-4571-a787-ad4b3bb92711" providerId="ADAL" clId="{7286EB28-7372-43FD-BE31-5F7164542149}" dt="2022-04-28T18:02:57.903" v="17"/>
        <pc:sldMkLst>
          <pc:docMk/>
          <pc:sldMk cId="1884761934" sldId="2076136381"/>
        </pc:sldMkLst>
        <pc:spChg chg="add mod">
          <ac:chgData name="David Warner" userId="51ffa14d-fdfd-4571-a787-ad4b3bb92711" providerId="ADAL" clId="{7286EB28-7372-43FD-BE31-5F7164542149}" dt="2022-04-28T18:02:57.903" v="17"/>
          <ac:spMkLst>
            <pc:docMk/>
            <pc:sldMk cId="1884761934" sldId="2076136381"/>
            <ac:spMk id="32" creationId="{1146DE4A-77E9-4EBE-8D31-8A1CFC1C5158}"/>
          </ac:spMkLst>
        </pc:spChg>
      </pc:sldChg>
      <pc:sldChg chg="addSp delSp modSp mod">
        <pc:chgData name="David Warner" userId="51ffa14d-fdfd-4571-a787-ad4b3bb92711" providerId="ADAL" clId="{7286EB28-7372-43FD-BE31-5F7164542149}" dt="2022-05-10T16:05:19.448" v="151" actId="1076"/>
        <pc:sldMkLst>
          <pc:docMk/>
          <pc:sldMk cId="357588276" sldId="2076136388"/>
        </pc:sldMkLst>
        <pc:spChg chg="add del mod">
          <ac:chgData name="David Warner" userId="51ffa14d-fdfd-4571-a787-ad4b3bb92711" providerId="ADAL" clId="{7286EB28-7372-43FD-BE31-5F7164542149}" dt="2022-05-10T16:04:43.273" v="140" actId="478"/>
          <ac:spMkLst>
            <pc:docMk/>
            <pc:sldMk cId="357588276" sldId="2076136388"/>
            <ac:spMk id="8" creationId="{5DFA2BFE-5C65-4B2A-A0A7-595F8C29B372}"/>
          </ac:spMkLst>
        </pc:spChg>
        <pc:spChg chg="add del mod">
          <ac:chgData name="David Warner" userId="51ffa14d-fdfd-4571-a787-ad4b3bb92711" providerId="ADAL" clId="{7286EB28-7372-43FD-BE31-5F7164542149}" dt="2022-05-10T16:04:25.476" v="133" actId="478"/>
          <ac:spMkLst>
            <pc:docMk/>
            <pc:sldMk cId="357588276" sldId="2076136388"/>
            <ac:spMk id="9" creationId="{EFDF0C17-BE30-6510-3CDD-8DFA64139A99}"/>
          </ac:spMkLst>
        </pc:spChg>
        <pc:spChg chg="add mod">
          <ac:chgData name="David Warner" userId="51ffa14d-fdfd-4571-a787-ad4b3bb92711" providerId="ADAL" clId="{7286EB28-7372-43FD-BE31-5F7164542149}" dt="2022-05-10T16:05:19.448" v="151" actId="1076"/>
          <ac:spMkLst>
            <pc:docMk/>
            <pc:sldMk cId="357588276" sldId="2076136388"/>
            <ac:spMk id="10" creationId="{8D885159-F141-510E-5E25-201E66E62EA7}"/>
          </ac:spMkLst>
        </pc:spChg>
        <pc:spChg chg="mod">
          <ac:chgData name="David Warner" userId="51ffa14d-fdfd-4571-a787-ad4b3bb92711" providerId="ADAL" clId="{7286EB28-7372-43FD-BE31-5F7164542149}" dt="2022-05-10T16:05:16.917" v="150" actId="20577"/>
          <ac:spMkLst>
            <pc:docMk/>
            <pc:sldMk cId="357588276" sldId="2076136388"/>
            <ac:spMk id="13" creationId="{B8CC793B-C9E8-407C-A4A0-87D6E5167077}"/>
          </ac:spMkLst>
        </pc:spChg>
      </pc:sldChg>
      <pc:sldChg chg="addSp modSp">
        <pc:chgData name="David Warner" userId="51ffa14d-fdfd-4571-a787-ad4b3bb92711" providerId="ADAL" clId="{7286EB28-7372-43FD-BE31-5F7164542149}" dt="2022-04-28T18:02:55.060" v="15"/>
        <pc:sldMkLst>
          <pc:docMk/>
          <pc:sldMk cId="4070501225" sldId="2076136392"/>
        </pc:sldMkLst>
        <pc:spChg chg="add mod">
          <ac:chgData name="David Warner" userId="51ffa14d-fdfd-4571-a787-ad4b3bb92711" providerId="ADAL" clId="{7286EB28-7372-43FD-BE31-5F7164542149}" dt="2022-04-28T18:02:55.060" v="15"/>
          <ac:spMkLst>
            <pc:docMk/>
            <pc:sldMk cId="4070501225" sldId="2076136392"/>
            <ac:spMk id="24" creationId="{BF64715A-634D-4192-8938-31633CB478EB}"/>
          </ac:spMkLst>
        </pc:spChg>
      </pc:sldChg>
      <pc:sldChg chg="addSp modSp">
        <pc:chgData name="David Warner" userId="51ffa14d-fdfd-4571-a787-ad4b3bb92711" providerId="ADAL" clId="{7286EB28-7372-43FD-BE31-5F7164542149}" dt="2022-04-28T18:04:29.164" v="24"/>
        <pc:sldMkLst>
          <pc:docMk/>
          <pc:sldMk cId="1374769157" sldId="2076137639"/>
        </pc:sldMkLst>
        <pc:spChg chg="add mod">
          <ac:chgData name="David Warner" userId="51ffa14d-fdfd-4571-a787-ad4b3bb92711" providerId="ADAL" clId="{7286EB28-7372-43FD-BE31-5F7164542149}" dt="2022-04-28T18:04:29.164" v="24"/>
          <ac:spMkLst>
            <pc:docMk/>
            <pc:sldMk cId="1374769157" sldId="2076137639"/>
            <ac:spMk id="13" creationId="{0C30C582-DE63-4F4A-8D55-A85D52AF0589}"/>
          </ac:spMkLst>
        </pc:spChg>
      </pc:sldChg>
      <pc:sldChg chg="addSp delSp modSp mod ord">
        <pc:chgData name="David Warner" userId="51ffa14d-fdfd-4571-a787-ad4b3bb92711" providerId="ADAL" clId="{7286EB28-7372-43FD-BE31-5F7164542149}" dt="2022-05-11T15:24:18.267" v="392" actId="1036"/>
        <pc:sldMkLst>
          <pc:docMk/>
          <pc:sldMk cId="1964942243" sldId="2076137768"/>
        </pc:sldMkLst>
        <pc:spChg chg="mod">
          <ac:chgData name="David Warner" userId="51ffa14d-fdfd-4571-a787-ad4b3bb92711" providerId="ADAL" clId="{7286EB28-7372-43FD-BE31-5F7164542149}" dt="2022-05-11T15:24:18.267" v="392" actId="1036"/>
          <ac:spMkLst>
            <pc:docMk/>
            <pc:sldMk cId="1964942243" sldId="2076137768"/>
            <ac:spMk id="11" creationId="{77D6A32C-2FAF-4DEF-96BA-B931766DDB7F}"/>
          </ac:spMkLst>
        </pc:spChg>
        <pc:spChg chg="add del mod">
          <ac:chgData name="David Warner" userId="51ffa14d-fdfd-4571-a787-ad4b3bb92711" providerId="ADAL" clId="{7286EB28-7372-43FD-BE31-5F7164542149}" dt="2022-05-10T16:02:53.969" v="74" actId="478"/>
          <ac:spMkLst>
            <pc:docMk/>
            <pc:sldMk cId="1964942243" sldId="2076137768"/>
            <ac:spMk id="14" creationId="{F5F01E53-74C1-452A-AC54-6777A3432733}"/>
          </ac:spMkLst>
        </pc:spChg>
        <pc:spChg chg="mod">
          <ac:chgData name="David Warner" userId="51ffa14d-fdfd-4571-a787-ad4b3bb92711" providerId="ADAL" clId="{7286EB28-7372-43FD-BE31-5F7164542149}" dt="2022-05-10T16:02:15.829" v="67" actId="20577"/>
          <ac:spMkLst>
            <pc:docMk/>
            <pc:sldMk cId="1964942243" sldId="2076137768"/>
            <ac:spMk id="19" creationId="{B96EE522-6672-435D-A47F-0B904BCE8C3A}"/>
          </ac:spMkLst>
        </pc:spChg>
      </pc:sldChg>
      <pc:sldChg chg="addSp delSp modSp mod modShow">
        <pc:chgData name="David Warner" userId="51ffa14d-fdfd-4571-a787-ad4b3bb92711" providerId="ADAL" clId="{7286EB28-7372-43FD-BE31-5F7164542149}" dt="2022-05-10T16:06:48.115" v="169" actId="14100"/>
        <pc:sldMkLst>
          <pc:docMk/>
          <pc:sldMk cId="4001284136" sldId="2134805598"/>
        </pc:sldMkLst>
        <pc:spChg chg="add del mod">
          <ac:chgData name="David Warner" userId="51ffa14d-fdfd-4571-a787-ad4b3bb92711" providerId="ADAL" clId="{7286EB28-7372-43FD-BE31-5F7164542149}" dt="2022-05-10T16:06:18.118" v="154" actId="478"/>
          <ac:spMkLst>
            <pc:docMk/>
            <pc:sldMk cId="4001284136" sldId="2134805598"/>
            <ac:spMk id="18" creationId="{99D26927-6C7C-4C8B-A050-0172E271D1FA}"/>
          </ac:spMkLst>
        </pc:spChg>
        <pc:spChg chg="mod">
          <ac:chgData name="David Warner" userId="51ffa14d-fdfd-4571-a787-ad4b3bb92711" providerId="ADAL" clId="{7286EB28-7372-43FD-BE31-5F7164542149}" dt="2022-05-10T16:06:48.115" v="169" actId="14100"/>
          <ac:spMkLst>
            <pc:docMk/>
            <pc:sldMk cId="4001284136" sldId="2134805598"/>
            <ac:spMk id="19" creationId="{237DC95B-6BC3-9918-755F-C94E1E95B13E}"/>
          </ac:spMkLst>
        </pc:spChg>
      </pc:sldChg>
      <pc:sldChg chg="mod modShow">
        <pc:chgData name="David Warner" userId="51ffa14d-fdfd-4571-a787-ad4b3bb92711" providerId="ADAL" clId="{7286EB28-7372-43FD-BE31-5F7164542149}" dt="2022-05-10T16:06:14.039" v="152" actId="729"/>
        <pc:sldMkLst>
          <pc:docMk/>
          <pc:sldMk cId="2225302410" sldId="2134805599"/>
        </pc:sldMkLst>
      </pc:sldChg>
      <pc:sldChg chg="ord">
        <pc:chgData name="David Warner" userId="51ffa14d-fdfd-4571-a787-ad4b3bb92711" providerId="ADAL" clId="{7286EB28-7372-43FD-BE31-5F7164542149}" dt="2022-04-28T18:03:09.919" v="23"/>
        <pc:sldMkLst>
          <pc:docMk/>
          <pc:sldMk cId="1154334888" sldId="2134805604"/>
        </pc:sldMkLst>
      </pc:sldChg>
      <pc:sldChg chg="addSp modSp">
        <pc:chgData name="David Warner" userId="51ffa14d-fdfd-4571-a787-ad4b3bb92711" providerId="ADAL" clId="{7286EB28-7372-43FD-BE31-5F7164542149}" dt="2022-04-28T18:02:54.243" v="14"/>
        <pc:sldMkLst>
          <pc:docMk/>
          <pc:sldMk cId="1720789669" sldId="2134805606"/>
        </pc:sldMkLst>
        <pc:spChg chg="add mod">
          <ac:chgData name="David Warner" userId="51ffa14d-fdfd-4571-a787-ad4b3bb92711" providerId="ADAL" clId="{7286EB28-7372-43FD-BE31-5F7164542149}" dt="2022-04-28T18:02:54.243" v="14"/>
          <ac:spMkLst>
            <pc:docMk/>
            <pc:sldMk cId="1720789669" sldId="2134805606"/>
            <ac:spMk id="24" creationId="{5C2AD45F-41B1-4C86-883C-3AF3B3B6C323}"/>
          </ac:spMkLst>
        </pc:spChg>
      </pc:sldChg>
      <pc:sldChg chg="addSp modSp">
        <pc:chgData name="David Warner" userId="51ffa14d-fdfd-4571-a787-ad4b3bb92711" providerId="ADAL" clId="{7286EB28-7372-43FD-BE31-5F7164542149}" dt="2022-04-28T18:03:01.308" v="19"/>
        <pc:sldMkLst>
          <pc:docMk/>
          <pc:sldMk cId="1988530730" sldId="2134805607"/>
        </pc:sldMkLst>
        <pc:spChg chg="add mod">
          <ac:chgData name="David Warner" userId="51ffa14d-fdfd-4571-a787-ad4b3bb92711" providerId="ADAL" clId="{7286EB28-7372-43FD-BE31-5F7164542149}" dt="2022-04-28T18:03:01.308" v="19"/>
          <ac:spMkLst>
            <pc:docMk/>
            <pc:sldMk cId="1988530730" sldId="2134805607"/>
            <ac:spMk id="7" creationId="{6F9C4958-78D3-4AD9-9EEB-9DC802352B31}"/>
          </ac:spMkLst>
        </pc:sp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David Warner" userId="S::davidwarner@microsoft.com::51ffa14d-fdfd-4571-a787-ad4b3bb92711" providerId="AD" clId="Web-{EEFE26B3-A60E-4F39-8756-DD12EFBBC019}"/>
    <pc:docChg chg="modSld">
      <pc:chgData name="David Warner" userId="S::davidwarner@microsoft.com::51ffa14d-fdfd-4571-a787-ad4b3bb92711" providerId="AD" clId="Web-{EEFE26B3-A60E-4F39-8756-DD12EFBBC019}" dt="2022-06-16T13:31:44.655" v="8" actId="20577"/>
      <pc:docMkLst>
        <pc:docMk/>
      </pc:docMkLst>
      <pc:sldChg chg="modSp">
        <pc:chgData name="David Warner" userId="S::davidwarner@microsoft.com::51ffa14d-fdfd-4571-a787-ad4b3bb92711" providerId="AD" clId="Web-{EEFE26B3-A60E-4F39-8756-DD12EFBBC019}" dt="2022-06-16T13:31:44.655" v="8" actId="20577"/>
        <pc:sldMkLst>
          <pc:docMk/>
          <pc:sldMk cId="3158043784" sldId="2068"/>
        </pc:sldMkLst>
        <pc:spChg chg="mod">
          <ac:chgData name="David Warner" userId="S::davidwarner@microsoft.com::51ffa14d-fdfd-4571-a787-ad4b3bb92711" providerId="AD" clId="Web-{EEFE26B3-A60E-4F39-8756-DD12EFBBC019}" dt="2022-06-16T13:31:44.655" v="8" actId="20577"/>
          <ac:spMkLst>
            <pc:docMk/>
            <pc:sldMk cId="3158043784" sldId="2068"/>
            <ac:spMk id="8" creationId="{00000000-0000-0000-0000-000000000000}"/>
          </ac:spMkLst>
        </pc:spChg>
      </pc:sldChg>
    </pc:docChg>
  </pc:docChgLst>
  <pc:docChgLst>
    <pc:chgData name="Natalie Pienkowska (SHE/THEY)" userId="b8324740-2fe1-4348-99c9-113a8b16e801" providerId="ADAL" clId="{2FBA74A6-C404-41E8-A985-2436473FD9F0}"/>
    <pc:docChg chg="modSld">
      <pc:chgData name="Natalie Pienkowska (SHE/THEY)" userId="b8324740-2fe1-4348-99c9-113a8b16e801" providerId="ADAL" clId="{2FBA74A6-C404-41E8-A985-2436473FD9F0}" dt="2022-08-17T12:46:24.288" v="77" actId="20577"/>
      <pc:docMkLst>
        <pc:docMk/>
      </pc:docMkLst>
      <pc:sldChg chg="modSp mod">
        <pc:chgData name="Natalie Pienkowska (SHE/THEY)" userId="b8324740-2fe1-4348-99c9-113a8b16e801" providerId="ADAL" clId="{2FBA74A6-C404-41E8-A985-2436473FD9F0}" dt="2022-08-17T12:46:24.288" v="77" actId="20577"/>
        <pc:sldMkLst>
          <pc:docMk/>
          <pc:sldMk cId="2092425869" sldId="2134805609"/>
        </pc:sldMkLst>
        <pc:spChg chg="mod">
          <ac:chgData name="Natalie Pienkowska (SHE/THEY)" userId="b8324740-2fe1-4348-99c9-113a8b16e801" providerId="ADAL" clId="{2FBA74A6-C404-41E8-A985-2436473FD9F0}" dt="2022-08-17T12:46:24.288" v="77" actId="20577"/>
          <ac:spMkLst>
            <pc:docMk/>
            <pc:sldMk cId="2092425869" sldId="2134805609"/>
            <ac:spMk id="6" creationId="{1DDAF7D9-4FBB-BF41-BE8F-9D98E035D8FF}"/>
          </ac:spMkLst>
        </pc:spChg>
      </pc:sldChg>
    </pc:docChg>
  </pc:docChgLst>
  <pc:docChgLst>
    <pc:chgData name="Sébastien Levert" userId="S::slevert@microsoft.com::ece773f4-084f-4e66-97d9-a9d066f2d75d" providerId="AD" clId="Web-{6D884A9D-9DA8-07C5-9499-19D76A7C6D11}"/>
    <pc:docChg chg="modSld">
      <pc:chgData name="Sébastien Levert" userId="S::slevert@microsoft.com::ece773f4-084f-4e66-97d9-a9d066f2d75d" providerId="AD" clId="Web-{6D884A9D-9DA8-07C5-9499-19D76A7C6D11}" dt="2022-06-22T15:42:16.116" v="87" actId="20577"/>
      <pc:docMkLst>
        <pc:docMk/>
      </pc:docMkLst>
      <pc:sldChg chg="modSp">
        <pc:chgData name="Sébastien Levert" userId="S::slevert@microsoft.com::ece773f4-084f-4e66-97d9-a9d066f2d75d" providerId="AD" clId="Web-{6D884A9D-9DA8-07C5-9499-19D76A7C6D11}" dt="2022-06-22T15:42:16.116" v="87" actId="20577"/>
        <pc:sldMkLst>
          <pc:docMk/>
          <pc:sldMk cId="4070501225" sldId="2076136392"/>
        </pc:sldMkLst>
        <pc:spChg chg="mod">
          <ac:chgData name="Sébastien Levert" userId="S::slevert@microsoft.com::ece773f4-084f-4e66-97d9-a9d066f2d75d" providerId="AD" clId="Web-{6D884A9D-9DA8-07C5-9499-19D76A7C6D11}" dt="2022-06-22T15:42:16.116" v="87" actId="20577"/>
          <ac:spMkLst>
            <pc:docMk/>
            <pc:sldMk cId="4070501225" sldId="2076136392"/>
            <ac:spMk id="6" creationId="{1DDAF7D9-4FBB-BF41-BE8F-9D98E035D8FF}"/>
          </ac:spMkLst>
        </pc:spChg>
      </pc:sldChg>
    </pc:docChg>
  </pc:docChgLst>
  <pc:docChgLst>
    <pc:chgData name="Bob German" userId="S::rogerman@microsoft.com::19671429-1359-457f-bfc1-1be1ee65d4d9" providerId="AD" clId="Web-{4C374D96-818E-4A6B-8168-7A064DD6CF9A}"/>
    <pc:docChg chg="delSld modSld modSection">
      <pc:chgData name="Bob German" userId="S::rogerman@microsoft.com::19671429-1359-457f-bfc1-1be1ee65d4d9" providerId="AD" clId="Web-{4C374D96-818E-4A6B-8168-7A064DD6CF9A}" dt="2022-07-07T04:31:43.418" v="1"/>
      <pc:docMkLst>
        <pc:docMk/>
      </pc:docMkLst>
      <pc:sldChg chg="delSp del">
        <pc:chgData name="Bob German" userId="S::rogerman@microsoft.com::19671429-1359-457f-bfc1-1be1ee65d4d9" providerId="AD" clId="Web-{4C374D96-818E-4A6B-8168-7A064DD6CF9A}" dt="2022-07-07T04:31:43.418" v="1"/>
        <pc:sldMkLst>
          <pc:docMk/>
          <pc:sldMk cId="1720789669" sldId="2134805606"/>
        </pc:sldMkLst>
        <pc:spChg chg="del">
          <ac:chgData name="Bob German" userId="S::rogerman@microsoft.com::19671429-1359-457f-bfc1-1be1ee65d4d9" providerId="AD" clId="Web-{4C374D96-818E-4A6B-8168-7A064DD6CF9A}" dt="2022-07-07T04:30:56.635" v="0"/>
          <ac:spMkLst>
            <pc:docMk/>
            <pc:sldMk cId="1720789669" sldId="2134805606"/>
            <ac:spMk id="24" creationId="{95862C2F-2D11-6E4E-F372-BD0C42CA00F8}"/>
          </ac:spMkLst>
        </pc:spChg>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David Warner" userId="S::davidwarner@microsoft.com::51ffa14d-fdfd-4571-a787-ad4b3bb92711" providerId="AD" clId="Web-{91021C8C-4090-4D46-A282-FF382C4EF614}"/>
    <pc:docChg chg="modSld">
      <pc:chgData name="David Warner" userId="S::davidwarner@microsoft.com::51ffa14d-fdfd-4571-a787-ad4b3bb92711" providerId="AD" clId="Web-{91021C8C-4090-4D46-A282-FF382C4EF614}" dt="2022-05-12T21:47:40.267" v="23"/>
      <pc:docMkLst>
        <pc:docMk/>
      </pc:docMkLst>
      <pc:sldChg chg="modSp">
        <pc:chgData name="David Warner" userId="S::davidwarner@microsoft.com::51ffa14d-fdfd-4571-a787-ad4b3bb92711" providerId="AD" clId="Web-{91021C8C-4090-4D46-A282-FF382C4EF614}" dt="2022-05-12T21:47:27.688" v="14" actId="20577"/>
        <pc:sldMkLst>
          <pc:docMk/>
          <pc:sldMk cId="2967945684" sldId="277"/>
        </pc:sldMkLst>
        <pc:spChg chg="mod">
          <ac:chgData name="David Warner" userId="S::davidwarner@microsoft.com::51ffa14d-fdfd-4571-a787-ad4b3bb92711" providerId="AD" clId="Web-{91021C8C-4090-4D46-A282-FF382C4EF614}" dt="2022-05-12T21:47:27.688" v="14" actId="20577"/>
          <ac:spMkLst>
            <pc:docMk/>
            <pc:sldMk cId="2967945684" sldId="277"/>
            <ac:spMk id="4" creationId="{A04E16D6-6682-4068-BF11-BA8E4E8E1BBC}"/>
          </ac:spMkLst>
        </pc:spChg>
      </pc:sldChg>
      <pc:sldChg chg="modSp">
        <pc:chgData name="David Warner" userId="S::davidwarner@microsoft.com::51ffa14d-fdfd-4571-a787-ad4b3bb92711" providerId="AD" clId="Web-{91021C8C-4090-4D46-A282-FF382C4EF614}" dt="2022-05-12T21:46:46.858" v="0" actId="20577"/>
        <pc:sldMkLst>
          <pc:docMk/>
          <pc:sldMk cId="287163252" sldId="1567"/>
        </pc:sldMkLst>
        <pc:spChg chg="mod">
          <ac:chgData name="David Warner" userId="S::davidwarner@microsoft.com::51ffa14d-fdfd-4571-a787-ad4b3bb92711" providerId="AD" clId="Web-{91021C8C-4090-4D46-A282-FF382C4EF614}" dt="2022-05-12T21:46:46.858" v="0" actId="20577"/>
          <ac:spMkLst>
            <pc:docMk/>
            <pc:sldMk cId="287163252" sldId="1567"/>
            <ac:spMk id="8" creationId="{00000000-0000-0000-0000-000000000000}"/>
          </ac:spMkLst>
        </pc:spChg>
      </pc:sldChg>
      <pc:sldChg chg="addSp">
        <pc:chgData name="David Warner" userId="S::davidwarner@microsoft.com::51ffa14d-fdfd-4571-a787-ad4b3bb92711" providerId="AD" clId="Web-{91021C8C-4090-4D46-A282-FF382C4EF614}" dt="2022-05-12T21:47:34.079" v="18"/>
        <pc:sldMkLst>
          <pc:docMk/>
          <pc:sldMk cId="1042411426" sldId="2076136275"/>
        </pc:sldMkLst>
        <pc:spChg chg="add">
          <ac:chgData name="David Warner" userId="S::davidwarner@microsoft.com::51ffa14d-fdfd-4571-a787-ad4b3bb92711" providerId="AD" clId="Web-{91021C8C-4090-4D46-A282-FF382C4EF614}" dt="2022-05-12T21:47:34.079" v="18"/>
          <ac:spMkLst>
            <pc:docMk/>
            <pc:sldMk cId="1042411426" sldId="2076136275"/>
            <ac:spMk id="3" creationId="{37A14A49-9500-25A0-C71B-604C250480DB}"/>
          </ac:spMkLst>
        </pc:spChg>
      </pc:sldChg>
      <pc:sldChg chg="addSp">
        <pc:chgData name="David Warner" userId="S::davidwarner@microsoft.com::51ffa14d-fdfd-4571-a787-ad4b3bb92711" providerId="AD" clId="Web-{91021C8C-4090-4D46-A282-FF382C4EF614}" dt="2022-05-12T21:47:36.048" v="20"/>
        <pc:sldMkLst>
          <pc:docMk/>
          <pc:sldMk cId="2259967023" sldId="2076136379"/>
        </pc:sldMkLst>
        <pc:spChg chg="add">
          <ac:chgData name="David Warner" userId="S::davidwarner@microsoft.com::51ffa14d-fdfd-4571-a787-ad4b3bb92711" providerId="AD" clId="Web-{91021C8C-4090-4D46-A282-FF382C4EF614}" dt="2022-05-12T21:47:36.048" v="20"/>
          <ac:spMkLst>
            <pc:docMk/>
            <pc:sldMk cId="2259967023" sldId="2076136379"/>
            <ac:spMk id="19" creationId="{7A9F6F1D-6723-8176-3F97-25C0149C4340}"/>
          </ac:spMkLst>
        </pc:spChg>
      </pc:sldChg>
      <pc:sldChg chg="addSp">
        <pc:chgData name="David Warner" userId="S::davidwarner@microsoft.com::51ffa14d-fdfd-4571-a787-ad4b3bb92711" providerId="AD" clId="Web-{91021C8C-4090-4D46-A282-FF382C4EF614}" dt="2022-05-12T21:47:34.470" v="19"/>
        <pc:sldMkLst>
          <pc:docMk/>
          <pc:sldMk cId="1884761934" sldId="2076136381"/>
        </pc:sldMkLst>
        <pc:spChg chg="add">
          <ac:chgData name="David Warner" userId="S::davidwarner@microsoft.com::51ffa14d-fdfd-4571-a787-ad4b3bb92711" providerId="AD" clId="Web-{91021C8C-4090-4D46-A282-FF382C4EF614}" dt="2022-05-12T21:47:34.470" v="19"/>
          <ac:spMkLst>
            <pc:docMk/>
            <pc:sldMk cId="1884761934" sldId="2076136381"/>
            <ac:spMk id="4" creationId="{4C01D1BD-068F-6793-BEF9-CE3DFDC04A40}"/>
          </ac:spMkLst>
        </pc:spChg>
      </pc:sldChg>
      <pc:sldChg chg="addSp">
        <pc:chgData name="David Warner" userId="S::davidwarner@microsoft.com::51ffa14d-fdfd-4571-a787-ad4b3bb92711" providerId="AD" clId="Web-{91021C8C-4090-4D46-A282-FF382C4EF614}" dt="2022-05-12T21:47:38.736" v="22"/>
        <pc:sldMkLst>
          <pc:docMk/>
          <pc:sldMk cId="357588276" sldId="2076136388"/>
        </pc:sldMkLst>
        <pc:spChg chg="add">
          <ac:chgData name="David Warner" userId="S::davidwarner@microsoft.com::51ffa14d-fdfd-4571-a787-ad4b3bb92711" providerId="AD" clId="Web-{91021C8C-4090-4D46-A282-FF382C4EF614}" dt="2022-05-12T21:47:38.736" v="22"/>
          <ac:spMkLst>
            <pc:docMk/>
            <pc:sldMk cId="357588276" sldId="2076136388"/>
            <ac:spMk id="2" creationId="{DAE7B216-FFE7-0F2E-9E51-ECABCB2D8A0D}"/>
          </ac:spMkLst>
        </pc:spChg>
      </pc:sldChg>
      <pc:sldChg chg="addSp">
        <pc:chgData name="David Warner" userId="S::davidwarner@microsoft.com::51ffa14d-fdfd-4571-a787-ad4b3bb92711" providerId="AD" clId="Web-{91021C8C-4090-4D46-A282-FF382C4EF614}" dt="2022-05-12T21:47:32.111" v="17"/>
        <pc:sldMkLst>
          <pc:docMk/>
          <pc:sldMk cId="4070501225" sldId="2076136392"/>
        </pc:sldMkLst>
        <pc:spChg chg="add">
          <ac:chgData name="David Warner" userId="S::davidwarner@microsoft.com::51ffa14d-fdfd-4571-a787-ad4b3bb92711" providerId="AD" clId="Web-{91021C8C-4090-4D46-A282-FF382C4EF614}" dt="2022-05-12T21:47:32.111" v="17"/>
          <ac:spMkLst>
            <pc:docMk/>
            <pc:sldMk cId="4070501225" sldId="2076136392"/>
            <ac:spMk id="2" creationId="{F37CAA5A-DA9C-53F7-5FBF-ADAC3156B55F}"/>
          </ac:spMkLst>
        </pc:spChg>
      </pc:sldChg>
      <pc:sldChg chg="addSp">
        <pc:chgData name="David Warner" userId="S::davidwarner@microsoft.com::51ffa14d-fdfd-4571-a787-ad4b3bb92711" providerId="AD" clId="Web-{91021C8C-4090-4D46-A282-FF382C4EF614}" dt="2022-05-12T21:47:38.033" v="21"/>
        <pc:sldMkLst>
          <pc:docMk/>
          <pc:sldMk cId="1374769157" sldId="2076137639"/>
        </pc:sldMkLst>
        <pc:spChg chg="add">
          <ac:chgData name="David Warner" userId="S::davidwarner@microsoft.com::51ffa14d-fdfd-4571-a787-ad4b3bb92711" providerId="AD" clId="Web-{91021C8C-4090-4D46-A282-FF382C4EF614}" dt="2022-05-12T21:47:38.033" v="21"/>
          <ac:spMkLst>
            <pc:docMk/>
            <pc:sldMk cId="1374769157" sldId="2076137639"/>
            <ac:spMk id="2" creationId="{C8967749-0058-F13C-B1D3-A7107D010A48}"/>
          </ac:spMkLst>
        </pc:spChg>
      </pc:sldChg>
      <pc:sldChg chg="addSp">
        <pc:chgData name="David Warner" userId="S::davidwarner@microsoft.com::51ffa14d-fdfd-4571-a787-ad4b3bb92711" providerId="AD" clId="Web-{91021C8C-4090-4D46-A282-FF382C4EF614}" dt="2022-05-12T21:47:40.267" v="23"/>
        <pc:sldMkLst>
          <pc:docMk/>
          <pc:sldMk cId="1964942243" sldId="2076137768"/>
        </pc:sldMkLst>
        <pc:spChg chg="add">
          <ac:chgData name="David Warner" userId="S::davidwarner@microsoft.com::51ffa14d-fdfd-4571-a787-ad4b3bb92711" providerId="AD" clId="Web-{91021C8C-4090-4D46-A282-FF382C4EF614}" dt="2022-05-12T21:47:40.267" v="23"/>
          <ac:spMkLst>
            <pc:docMk/>
            <pc:sldMk cId="1964942243" sldId="2076137768"/>
            <ac:spMk id="3" creationId="{2944B901-6868-2DF7-5D02-DE78A5E22B5B}"/>
          </ac:spMkLst>
        </pc:spChg>
      </pc:sldChg>
      <pc:sldChg chg="addSp">
        <pc:chgData name="David Warner" userId="S::davidwarner@microsoft.com::51ffa14d-fdfd-4571-a787-ad4b3bb92711" providerId="AD" clId="Web-{91021C8C-4090-4D46-A282-FF382C4EF614}" dt="2022-05-12T21:47:30.611" v="15"/>
        <pc:sldMkLst>
          <pc:docMk/>
          <pc:sldMk cId="4001284136" sldId="2134805598"/>
        </pc:sldMkLst>
        <pc:spChg chg="add">
          <ac:chgData name="David Warner" userId="S::davidwarner@microsoft.com::51ffa14d-fdfd-4571-a787-ad4b3bb92711" providerId="AD" clId="Web-{91021C8C-4090-4D46-A282-FF382C4EF614}" dt="2022-05-12T21:47:30.611" v="15"/>
          <ac:spMkLst>
            <pc:docMk/>
            <pc:sldMk cId="4001284136" sldId="2134805598"/>
            <ac:spMk id="8" creationId="{E0F1E990-D54A-9DA7-9FF3-584BA43CBF90}"/>
          </ac:spMkLst>
        </pc:spChg>
      </pc:sldChg>
      <pc:sldChg chg="addSp">
        <pc:chgData name="David Warner" userId="S::davidwarner@microsoft.com::51ffa14d-fdfd-4571-a787-ad4b3bb92711" providerId="AD" clId="Web-{91021C8C-4090-4D46-A282-FF382C4EF614}" dt="2022-05-12T21:47:31.517" v="16"/>
        <pc:sldMkLst>
          <pc:docMk/>
          <pc:sldMk cId="1720789669" sldId="2134805606"/>
        </pc:sldMkLst>
        <pc:spChg chg="add">
          <ac:chgData name="David Warner" userId="S::davidwarner@microsoft.com::51ffa14d-fdfd-4571-a787-ad4b3bb92711" providerId="AD" clId="Web-{91021C8C-4090-4D46-A282-FF382C4EF614}" dt="2022-05-12T21:47:31.517" v="16"/>
          <ac:spMkLst>
            <pc:docMk/>
            <pc:sldMk cId="1720789669" sldId="2134805606"/>
            <ac:spMk id="4" creationId="{97B7A843-CF34-9AAE-6D6E-B45FD4C99AD6}"/>
          </ac:spMkLst>
        </pc:spChg>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Bob German" userId="19671429-1359-457f-bfc1-1be1ee65d4d9" providerId="ADAL" clId="{B03CBFEC-4ED8-46BD-B919-9759342102C6}"/>
    <pc:docChg chg="undo custSel modSld">
      <pc:chgData name="Bob German" userId="19671429-1359-457f-bfc1-1be1ee65d4d9" providerId="ADAL" clId="{B03CBFEC-4ED8-46BD-B919-9759342102C6}" dt="2022-08-18T01:29:28.978" v="353" actId="1076"/>
      <pc:docMkLst>
        <pc:docMk/>
      </pc:docMkLst>
      <pc:sldChg chg="addSp delSp modSp mod">
        <pc:chgData name="Bob German" userId="19671429-1359-457f-bfc1-1be1ee65d4d9" providerId="ADAL" clId="{B03CBFEC-4ED8-46BD-B919-9759342102C6}" dt="2022-08-18T01:29:28.978" v="353" actId="1076"/>
        <pc:sldMkLst>
          <pc:docMk/>
          <pc:sldMk cId="1720789669" sldId="2134805606"/>
        </pc:sldMkLst>
        <pc:spChg chg="add del">
          <ac:chgData name="Bob German" userId="19671429-1359-457f-bfc1-1be1ee65d4d9" providerId="ADAL" clId="{B03CBFEC-4ED8-46BD-B919-9759342102C6}" dt="2022-08-17T23:59:49.295" v="23" actId="22"/>
          <ac:spMkLst>
            <pc:docMk/>
            <pc:sldMk cId="1720789669" sldId="2134805606"/>
            <ac:spMk id="5" creationId="{6F1A79FE-7CA8-2644-0841-9623D6BC143F}"/>
          </ac:spMkLst>
        </pc:spChg>
        <pc:spChg chg="mod">
          <ac:chgData name="Bob German" userId="19671429-1359-457f-bfc1-1be1ee65d4d9" providerId="ADAL" clId="{B03CBFEC-4ED8-46BD-B919-9759342102C6}" dt="2022-08-18T01:26:00.431" v="314" actId="115"/>
          <ac:spMkLst>
            <pc:docMk/>
            <pc:sldMk cId="1720789669" sldId="2134805606"/>
            <ac:spMk id="6" creationId="{E18DDE73-712D-4CAD-AC69-ADF9FEA81CA4}"/>
          </ac:spMkLst>
        </pc:spChg>
        <pc:spChg chg="add del">
          <ac:chgData name="Bob German" userId="19671429-1359-457f-bfc1-1be1ee65d4d9" providerId="ADAL" clId="{B03CBFEC-4ED8-46BD-B919-9759342102C6}" dt="2022-08-17T23:59:49.295" v="23" actId="22"/>
          <ac:spMkLst>
            <pc:docMk/>
            <pc:sldMk cId="1720789669" sldId="2134805606"/>
            <ac:spMk id="15" creationId="{F86997E7-CBA2-4A10-F2DC-617D3E193091}"/>
          </ac:spMkLst>
        </pc:spChg>
        <pc:spChg chg="mod">
          <ac:chgData name="Bob German" userId="19671429-1359-457f-bfc1-1be1ee65d4d9" providerId="ADAL" clId="{B03CBFEC-4ED8-46BD-B919-9759342102C6}" dt="2022-08-18T01:24:32.249" v="305" actId="1076"/>
          <ac:spMkLst>
            <pc:docMk/>
            <pc:sldMk cId="1720789669" sldId="2134805606"/>
            <ac:spMk id="20" creationId="{5EFBFC6A-3B9F-91B3-7601-07FC4BCAD51F}"/>
          </ac:spMkLst>
        </pc:spChg>
        <pc:spChg chg="mod">
          <ac:chgData name="Bob German" userId="19671429-1359-457f-bfc1-1be1ee65d4d9" providerId="ADAL" clId="{B03CBFEC-4ED8-46BD-B919-9759342102C6}" dt="2022-08-17T23:58:49.980" v="9" actId="404"/>
          <ac:spMkLst>
            <pc:docMk/>
            <pc:sldMk cId="1720789669" sldId="2134805606"/>
            <ac:spMk id="21" creationId="{4A933F16-4C0B-478D-BD49-5C11797B0365}"/>
          </ac:spMkLst>
        </pc:spChg>
        <pc:spChg chg="add mod">
          <ac:chgData name="Bob German" userId="19671429-1359-457f-bfc1-1be1ee65d4d9" providerId="ADAL" clId="{B03CBFEC-4ED8-46BD-B919-9759342102C6}" dt="2022-08-18T01:10:40.027" v="96" actId="20577"/>
          <ac:spMkLst>
            <pc:docMk/>
            <pc:sldMk cId="1720789669" sldId="2134805606"/>
            <ac:spMk id="26" creationId="{28F2CA86-37D0-321B-FA33-DF21E0D260B1}"/>
          </ac:spMkLst>
        </pc:spChg>
        <pc:spChg chg="add mod">
          <ac:chgData name="Bob German" userId="19671429-1359-457f-bfc1-1be1ee65d4d9" providerId="ADAL" clId="{B03CBFEC-4ED8-46BD-B919-9759342102C6}" dt="2022-08-18T01:26:12.207" v="339" actId="6549"/>
          <ac:spMkLst>
            <pc:docMk/>
            <pc:sldMk cId="1720789669" sldId="2134805606"/>
            <ac:spMk id="29" creationId="{E77A9A0F-59FE-F232-10B8-3E4ABCE3D315}"/>
          </ac:spMkLst>
        </pc:spChg>
        <pc:grpChg chg="mod">
          <ac:chgData name="Bob German" userId="19671429-1359-457f-bfc1-1be1ee65d4d9" providerId="ADAL" clId="{B03CBFEC-4ED8-46BD-B919-9759342102C6}" dt="2022-08-18T01:23:40.218" v="266" actId="1076"/>
          <ac:grpSpMkLst>
            <pc:docMk/>
            <pc:sldMk cId="1720789669" sldId="2134805606"/>
            <ac:grpSpMk id="12" creationId="{B58524CF-339E-A9E2-231F-2FFF52E94176}"/>
          </ac:grpSpMkLst>
        </pc:grpChg>
        <pc:picChg chg="add del">
          <ac:chgData name="Bob German" userId="19671429-1359-457f-bfc1-1be1ee65d4d9" providerId="ADAL" clId="{B03CBFEC-4ED8-46BD-B919-9759342102C6}" dt="2022-08-17T23:59:49.295" v="23" actId="22"/>
          <ac:picMkLst>
            <pc:docMk/>
            <pc:sldMk cId="1720789669" sldId="2134805606"/>
            <ac:picMk id="17" creationId="{B337BF6A-4663-A912-EFBB-C80729F5485A}"/>
          </ac:picMkLst>
        </pc:picChg>
        <pc:picChg chg="add del">
          <ac:chgData name="Bob German" userId="19671429-1359-457f-bfc1-1be1ee65d4d9" providerId="ADAL" clId="{B03CBFEC-4ED8-46BD-B919-9759342102C6}" dt="2022-08-17T23:59:49.295" v="23" actId="22"/>
          <ac:picMkLst>
            <pc:docMk/>
            <pc:sldMk cId="1720789669" sldId="2134805606"/>
            <ac:picMk id="22" creationId="{8FB5EF56-126D-DC4D-A7B4-CE81076AB149}"/>
          </ac:picMkLst>
        </pc:picChg>
        <pc:picChg chg="add del mod">
          <ac:chgData name="Bob German" userId="19671429-1359-457f-bfc1-1be1ee65d4d9" providerId="ADAL" clId="{B03CBFEC-4ED8-46BD-B919-9759342102C6}" dt="2022-08-18T01:08:52.998" v="36" actId="478"/>
          <ac:picMkLst>
            <pc:docMk/>
            <pc:sldMk cId="1720789669" sldId="2134805606"/>
            <ac:picMk id="33" creationId="{11D3DA0E-31E7-B89D-7ACA-57838972EB14}"/>
          </ac:picMkLst>
        </pc:picChg>
        <pc:picChg chg="mod">
          <ac:chgData name="Bob German" userId="19671429-1359-457f-bfc1-1be1ee65d4d9" providerId="ADAL" clId="{B03CBFEC-4ED8-46BD-B919-9759342102C6}" dt="2022-08-18T01:24:26.240" v="304" actId="1076"/>
          <ac:picMkLst>
            <pc:docMk/>
            <pc:sldMk cId="1720789669" sldId="2134805606"/>
            <ac:picMk id="34" creationId="{2981E338-2304-4241-B786-78E822ABFB73}"/>
          </ac:picMkLst>
        </pc:picChg>
        <pc:picChg chg="add del mod">
          <ac:chgData name="Bob German" userId="19671429-1359-457f-bfc1-1be1ee65d4d9" providerId="ADAL" clId="{B03CBFEC-4ED8-46BD-B919-9759342102C6}" dt="2022-08-18T01:08:55.477" v="37" actId="478"/>
          <ac:picMkLst>
            <pc:docMk/>
            <pc:sldMk cId="1720789669" sldId="2134805606"/>
            <ac:picMk id="36" creationId="{D2054B05-AB81-DA5F-2D0C-E74E872D99FA}"/>
          </ac:picMkLst>
        </pc:picChg>
        <pc:picChg chg="add mod">
          <ac:chgData name="Bob German" userId="19671429-1359-457f-bfc1-1be1ee65d4d9" providerId="ADAL" clId="{B03CBFEC-4ED8-46BD-B919-9759342102C6}" dt="2022-08-18T01:29:28.978" v="353" actId="1076"/>
          <ac:picMkLst>
            <pc:docMk/>
            <pc:sldMk cId="1720789669" sldId="2134805606"/>
            <ac:picMk id="38" creationId="{7CFF48CB-9F7B-8A13-8842-5CEF3440B74A}"/>
          </ac:picMkLst>
        </pc:picChg>
        <pc:picChg chg="add mod">
          <ac:chgData name="Bob German" userId="19671429-1359-457f-bfc1-1be1ee65d4d9" providerId="ADAL" clId="{B03CBFEC-4ED8-46BD-B919-9759342102C6}" dt="2022-08-18T01:29:25.928" v="352" actId="1076"/>
          <ac:picMkLst>
            <pc:docMk/>
            <pc:sldMk cId="1720789669" sldId="2134805606"/>
            <ac:picMk id="44" creationId="{7CAB1980-7578-43BA-FBFF-5F86DD8E4C42}"/>
          </ac:picMkLst>
        </pc:picChg>
        <pc:picChg chg="add del mod">
          <ac:chgData name="Bob German" userId="19671429-1359-457f-bfc1-1be1ee65d4d9" providerId="ADAL" clId="{B03CBFEC-4ED8-46BD-B919-9759342102C6}" dt="2022-08-18T01:08:40.193" v="32" actId="478"/>
          <ac:picMkLst>
            <pc:docMk/>
            <pc:sldMk cId="1720789669" sldId="2134805606"/>
            <ac:picMk id="1026" creationId="{30CBB62F-14E0-600D-6093-59741D081449}"/>
          </ac:picMkLst>
        </pc:picChg>
        <pc:picChg chg="add del mod">
          <ac:chgData name="Bob German" userId="19671429-1359-457f-bfc1-1be1ee65d4d9" providerId="ADAL" clId="{B03CBFEC-4ED8-46BD-B919-9759342102C6}" dt="2022-08-18T01:09:03.151" v="40" actId="1076"/>
          <ac:picMkLst>
            <pc:docMk/>
            <pc:sldMk cId="1720789669" sldId="2134805606"/>
            <ac:picMk id="1028" creationId="{051A0EA6-86C0-8F49-3A36-253964A6F5B4}"/>
          </ac:picMkLst>
        </pc:picChg>
        <pc:picChg chg="add mod">
          <ac:chgData name="Bob German" userId="19671429-1359-457f-bfc1-1be1ee65d4d9" providerId="ADAL" clId="{B03CBFEC-4ED8-46BD-B919-9759342102C6}" dt="2022-08-18T01:29:17.894" v="350" actId="1076"/>
          <ac:picMkLst>
            <pc:docMk/>
            <pc:sldMk cId="1720789669" sldId="2134805606"/>
            <ac:picMk id="1030" creationId="{6A3D9F09-EE5B-A837-C62F-488FB7E26971}"/>
          </ac:picMkLst>
        </pc:picChg>
        <pc:cxnChg chg="add del">
          <ac:chgData name="Bob German" userId="19671429-1359-457f-bfc1-1be1ee65d4d9" providerId="ADAL" clId="{B03CBFEC-4ED8-46BD-B919-9759342102C6}" dt="2022-08-18T01:25:32.257" v="310" actId="478"/>
          <ac:cxnSpMkLst>
            <pc:docMk/>
            <pc:sldMk cId="1720789669" sldId="2134805606"/>
            <ac:cxnSpMk id="40" creationId="{EC198894-130A-E221-1786-027F7BAAB581}"/>
          </ac:cxnSpMkLst>
        </pc:cxnChg>
        <pc:cxnChg chg="add mod">
          <ac:chgData name="Bob German" userId="19671429-1359-457f-bfc1-1be1ee65d4d9" providerId="ADAL" clId="{B03CBFEC-4ED8-46BD-B919-9759342102C6}" dt="2022-08-18T01:25:21.739" v="309" actId="14100"/>
          <ac:cxnSpMkLst>
            <pc:docMk/>
            <pc:sldMk cId="1720789669" sldId="2134805606"/>
            <ac:cxnSpMk id="42" creationId="{3C7032C0-D5F4-7A67-A1A7-A8E57FBDE5CB}"/>
          </ac:cxnSpMkLst>
        </pc:cxnChg>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Sébastien Levert" userId="ece773f4-084f-4e66-97d9-a9d066f2d75d" providerId="ADAL" clId="{B0FDEC47-4BF2-4640-B7E7-D77EAE58AC42}"/>
    <pc:docChg chg="undo redo custSel modSld">
      <pc:chgData name="Sébastien Levert" userId="ece773f4-084f-4e66-97d9-a9d066f2d75d" providerId="ADAL" clId="{B0FDEC47-4BF2-4640-B7E7-D77EAE58AC42}" dt="2022-05-24T19:24:18.776" v="205" actId="478"/>
      <pc:docMkLst>
        <pc:docMk/>
      </pc:docMkLst>
      <pc:sldChg chg="addSp delSp modSp mod">
        <pc:chgData name="Sébastien Levert" userId="ece773f4-084f-4e66-97d9-a9d066f2d75d" providerId="ADAL" clId="{B0FDEC47-4BF2-4640-B7E7-D77EAE58AC42}" dt="2022-05-24T19:24:18.776" v="205" actId="478"/>
        <pc:sldMkLst>
          <pc:docMk/>
          <pc:sldMk cId="4070501225" sldId="2076136392"/>
        </pc:sldMkLst>
        <pc:spChg chg="del">
          <ac:chgData name="Sébastien Levert" userId="ece773f4-084f-4e66-97d9-a9d066f2d75d" providerId="ADAL" clId="{B0FDEC47-4BF2-4640-B7E7-D77EAE58AC42}" dt="2022-05-24T19:20:18.175" v="0" actId="478"/>
          <ac:spMkLst>
            <pc:docMk/>
            <pc:sldMk cId="4070501225" sldId="2076136392"/>
            <ac:spMk id="2" creationId="{F37CAA5A-DA9C-53F7-5FBF-ADAC3156B55F}"/>
          </ac:spMkLst>
        </pc:spChg>
        <pc:spChg chg="mod">
          <ac:chgData name="Sébastien Levert" userId="ece773f4-084f-4e66-97d9-a9d066f2d75d" providerId="ADAL" clId="{B0FDEC47-4BF2-4640-B7E7-D77EAE58AC42}" dt="2022-05-24T19:23:15.873" v="201" actId="20577"/>
          <ac:spMkLst>
            <pc:docMk/>
            <pc:sldMk cId="4070501225" sldId="2076136392"/>
            <ac:spMk id="6" creationId="{1DDAF7D9-4FBB-BF41-BE8F-9D98E035D8FF}"/>
          </ac:spMkLst>
        </pc:spChg>
        <pc:picChg chg="add del mod">
          <ac:chgData name="Sébastien Levert" userId="ece773f4-084f-4e66-97d9-a9d066f2d75d" providerId="ADAL" clId="{B0FDEC47-4BF2-4640-B7E7-D77EAE58AC42}" dt="2022-05-24T19:24:18.776" v="205" actId="478"/>
          <ac:picMkLst>
            <pc:docMk/>
            <pc:sldMk cId="4070501225" sldId="2076136392"/>
            <ac:picMk id="20" creationId="{D22CDD06-32A3-FF33-1AB0-9A225281C82E}"/>
          </ac:picMkLst>
        </pc:picChg>
      </pc:sldChg>
    </pc:docChg>
  </pc:docChgLst>
  <pc:docChgLst>
    <pc:chgData name="David Warner" userId="51ffa14d-fdfd-4571-a787-ad4b3bb92711" providerId="ADAL" clId="{29F24806-C622-43C7-91B6-3BF529A4D58F}"/>
    <pc:docChg chg="undo custSel modSld">
      <pc:chgData name="David Warner" userId="51ffa14d-fdfd-4571-a787-ad4b3bb92711" providerId="ADAL" clId="{29F24806-C622-43C7-91B6-3BF529A4D58F}" dt="2022-09-01T13:06:11.842" v="235" actId="20577"/>
      <pc:docMkLst>
        <pc:docMk/>
      </pc:docMkLst>
      <pc:sldChg chg="modSp mod">
        <pc:chgData name="David Warner" userId="51ffa14d-fdfd-4571-a787-ad4b3bb92711" providerId="ADAL" clId="{29F24806-C622-43C7-91B6-3BF529A4D58F}" dt="2022-09-01T13:06:11.842" v="235" actId="20577"/>
        <pc:sldMkLst>
          <pc:docMk/>
          <pc:sldMk cId="2967945684" sldId="277"/>
        </pc:sldMkLst>
        <pc:spChg chg="mod">
          <ac:chgData name="David Warner" userId="51ffa14d-fdfd-4571-a787-ad4b3bb92711" providerId="ADAL" clId="{29F24806-C622-43C7-91B6-3BF529A4D58F}" dt="2022-09-01T13:06:11.842" v="235" actId="20577"/>
          <ac:spMkLst>
            <pc:docMk/>
            <pc:sldMk cId="2967945684" sldId="277"/>
            <ac:spMk id="4" creationId="{A04E16D6-6682-4068-BF11-BA8E4E8E1BBC}"/>
          </ac:spMkLst>
        </pc:spChg>
      </pc:sldChg>
      <pc:sldChg chg="modSp mod">
        <pc:chgData name="David Warner" userId="51ffa14d-fdfd-4571-a787-ad4b3bb92711" providerId="ADAL" clId="{29F24806-C622-43C7-91B6-3BF529A4D58F}" dt="2022-08-19T14:51:48.694" v="13" actId="20577"/>
        <pc:sldMkLst>
          <pc:docMk/>
          <pc:sldMk cId="287163252" sldId="1567"/>
        </pc:sldMkLst>
        <pc:spChg chg="mod">
          <ac:chgData name="David Warner" userId="51ffa14d-fdfd-4571-a787-ad4b3bb92711" providerId="ADAL" clId="{29F24806-C622-43C7-91B6-3BF529A4D58F}" dt="2022-08-19T14:51:48.694" v="13" actId="20577"/>
          <ac:spMkLst>
            <pc:docMk/>
            <pc:sldMk cId="287163252" sldId="1567"/>
            <ac:spMk id="8" creationId="{00000000-0000-0000-0000-000000000000}"/>
          </ac:spMkLst>
        </pc:spChg>
      </pc:sldChg>
      <pc:sldChg chg="addSp modSp mod">
        <pc:chgData name="David Warner" userId="51ffa14d-fdfd-4571-a787-ad4b3bb92711" providerId="ADAL" clId="{29F24806-C622-43C7-91B6-3BF529A4D58F}" dt="2022-08-19T15:13:39.920" v="65"/>
        <pc:sldMkLst>
          <pc:docMk/>
          <pc:sldMk cId="3158043784" sldId="2068"/>
        </pc:sldMkLst>
        <pc:spChg chg="mod">
          <ac:chgData name="David Warner" userId="51ffa14d-fdfd-4571-a787-ad4b3bb92711" providerId="ADAL" clId="{29F24806-C622-43C7-91B6-3BF529A4D58F}" dt="2022-08-19T15:13:39.920" v="65"/>
          <ac:spMkLst>
            <pc:docMk/>
            <pc:sldMk cId="3158043784" sldId="2068"/>
            <ac:spMk id="8" creationId="{00000000-0000-0000-0000-000000000000}"/>
          </ac:spMkLst>
        </pc:spChg>
        <pc:picChg chg="add mod">
          <ac:chgData name="David Warner" userId="51ffa14d-fdfd-4571-a787-ad4b3bb92711" providerId="ADAL" clId="{29F24806-C622-43C7-91B6-3BF529A4D58F}" dt="2022-08-19T15:11:42.122" v="45" actId="14826"/>
          <ac:picMkLst>
            <pc:docMk/>
            <pc:sldMk cId="3158043784" sldId="2068"/>
            <ac:picMk id="2" creationId="{5AE7ABC3-9F18-E31C-6F6A-658D07CB8B46}"/>
          </ac:picMkLst>
        </pc:picChg>
        <pc:picChg chg="mod">
          <ac:chgData name="David Warner" userId="51ffa14d-fdfd-4571-a787-ad4b3bb92711" providerId="ADAL" clId="{29F24806-C622-43C7-91B6-3BF529A4D58F}" dt="2022-08-19T15:12:46.041" v="46" actId="14826"/>
          <ac:picMkLst>
            <pc:docMk/>
            <pc:sldMk cId="3158043784" sldId="2068"/>
            <ac:picMk id="12" creationId="{C01306F6-738A-7FB5-5BDC-38085CB0B0D9}"/>
          </ac:picMkLst>
        </pc:picChg>
        <pc:picChg chg="mod">
          <ac:chgData name="David Warner" userId="51ffa14d-fdfd-4571-a787-ad4b3bb92711" providerId="ADAL" clId="{29F24806-C622-43C7-91B6-3BF529A4D58F}" dt="2022-08-19T15:12:57.088" v="49" actId="1037"/>
          <ac:picMkLst>
            <pc:docMk/>
            <pc:sldMk cId="3158043784" sldId="2068"/>
            <ac:picMk id="14" creationId="{9D456C14-6693-709D-5FC1-D475399932D4}"/>
          </ac:picMkLst>
        </pc:picChg>
      </pc:sldChg>
      <pc:sldChg chg="addSp modSp mod">
        <pc:chgData name="David Warner" userId="51ffa14d-fdfd-4571-a787-ad4b3bb92711" providerId="ADAL" clId="{29F24806-C622-43C7-91B6-3BF529A4D58F}" dt="2022-08-19T15:15:12.340" v="81"/>
        <pc:sldMkLst>
          <pc:docMk/>
          <pc:sldMk cId="1056590613" sldId="2076135999"/>
        </pc:sldMkLst>
        <pc:spChg chg="mod">
          <ac:chgData name="David Warner" userId="51ffa14d-fdfd-4571-a787-ad4b3bb92711" providerId="ADAL" clId="{29F24806-C622-43C7-91B6-3BF529A4D58F}" dt="2022-08-19T15:15:12.340" v="81"/>
          <ac:spMkLst>
            <pc:docMk/>
            <pc:sldMk cId="1056590613" sldId="2076135999"/>
            <ac:spMk id="10" creationId="{2F9D74B7-8175-43F4-B9E3-807C4AE2FA45}"/>
          </ac:spMkLst>
        </pc:spChg>
        <pc:picChg chg="add mod">
          <ac:chgData name="David Warner" userId="51ffa14d-fdfd-4571-a787-ad4b3bb92711" providerId="ADAL" clId="{29F24806-C622-43C7-91B6-3BF529A4D58F}" dt="2022-08-19T15:13:53.345" v="71" actId="1076"/>
          <ac:picMkLst>
            <pc:docMk/>
            <pc:sldMk cId="1056590613" sldId="2076135999"/>
            <ac:picMk id="2" creationId="{0BE9FA40-128C-6A74-B80D-14B5ACE04ECF}"/>
          </ac:picMkLst>
        </pc:picChg>
      </pc:sldChg>
      <pc:sldChg chg="addSp modSp">
        <pc:chgData name="David Warner" userId="51ffa14d-fdfd-4571-a787-ad4b3bb92711" providerId="ADAL" clId="{29F24806-C622-43C7-91B6-3BF529A4D58F}" dt="2022-08-19T14:52:26.522" v="38"/>
        <pc:sldMkLst>
          <pc:docMk/>
          <pc:sldMk cId="1042411426" sldId="2076136275"/>
        </pc:sldMkLst>
        <pc:spChg chg="add mod">
          <ac:chgData name="David Warner" userId="51ffa14d-fdfd-4571-a787-ad4b3bb92711" providerId="ADAL" clId="{29F24806-C622-43C7-91B6-3BF529A4D58F}" dt="2022-08-19T14:52:26.522" v="38"/>
          <ac:spMkLst>
            <pc:docMk/>
            <pc:sldMk cId="1042411426" sldId="2076136275"/>
            <ac:spMk id="3" creationId="{287BDAF8-F7D7-EA23-696F-E504C769753B}"/>
          </ac:spMkLst>
        </pc:spChg>
      </pc:sldChg>
      <pc:sldChg chg="addSp modSp">
        <pc:chgData name="David Warner" userId="51ffa14d-fdfd-4571-a787-ad4b3bb92711" providerId="ADAL" clId="{29F24806-C622-43C7-91B6-3BF529A4D58F}" dt="2022-08-19T14:52:28.586" v="40"/>
        <pc:sldMkLst>
          <pc:docMk/>
          <pc:sldMk cId="2259967023" sldId="2076136379"/>
        </pc:sldMkLst>
        <pc:spChg chg="add mod">
          <ac:chgData name="David Warner" userId="51ffa14d-fdfd-4571-a787-ad4b3bb92711" providerId="ADAL" clId="{29F24806-C622-43C7-91B6-3BF529A4D58F}" dt="2022-08-19T14:52:28.586" v="40"/>
          <ac:spMkLst>
            <pc:docMk/>
            <pc:sldMk cId="2259967023" sldId="2076136379"/>
            <ac:spMk id="19" creationId="{BA54D971-C4D7-6B7D-BA82-875AE83B667A}"/>
          </ac:spMkLst>
        </pc:spChg>
      </pc:sldChg>
      <pc:sldChg chg="addSp modSp">
        <pc:chgData name="David Warner" userId="51ffa14d-fdfd-4571-a787-ad4b3bb92711" providerId="ADAL" clId="{29F24806-C622-43C7-91B6-3BF529A4D58F}" dt="2022-08-19T14:52:27.571" v="39"/>
        <pc:sldMkLst>
          <pc:docMk/>
          <pc:sldMk cId="1884761934" sldId="2076136381"/>
        </pc:sldMkLst>
        <pc:spChg chg="add mod">
          <ac:chgData name="David Warner" userId="51ffa14d-fdfd-4571-a787-ad4b3bb92711" providerId="ADAL" clId="{29F24806-C622-43C7-91B6-3BF529A4D58F}" dt="2022-08-19T14:52:27.571" v="39"/>
          <ac:spMkLst>
            <pc:docMk/>
            <pc:sldMk cId="1884761934" sldId="2076136381"/>
            <ac:spMk id="3" creationId="{1AF8E2E5-6161-9E69-36BC-F16D0DBE3634}"/>
          </ac:spMkLst>
        </pc:spChg>
      </pc:sldChg>
      <pc:sldChg chg="addSp delSp modSp mod">
        <pc:chgData name="David Warner" userId="51ffa14d-fdfd-4571-a787-ad4b3bb92711" providerId="ADAL" clId="{29F24806-C622-43C7-91B6-3BF529A4D58F}" dt="2022-08-31T14:56:49.060" v="131" actId="20577"/>
        <pc:sldMkLst>
          <pc:docMk/>
          <pc:sldMk cId="357588276" sldId="2076136388"/>
        </pc:sldMkLst>
        <pc:spChg chg="add del mod">
          <ac:chgData name="David Warner" userId="51ffa14d-fdfd-4571-a787-ad4b3bb92711" providerId="ADAL" clId="{29F24806-C622-43C7-91B6-3BF529A4D58F}" dt="2022-08-31T14:56:20.347" v="82" actId="478"/>
          <ac:spMkLst>
            <pc:docMk/>
            <pc:sldMk cId="357588276" sldId="2076136388"/>
            <ac:spMk id="2" creationId="{5E0645FA-9643-9EF4-E51B-268BACE412EE}"/>
          </ac:spMkLst>
        </pc:spChg>
        <pc:spChg chg="mod">
          <ac:chgData name="David Warner" userId="51ffa14d-fdfd-4571-a787-ad4b3bb92711" providerId="ADAL" clId="{29F24806-C622-43C7-91B6-3BF529A4D58F}" dt="2022-08-31T14:56:39.435" v="125" actId="14100"/>
          <ac:spMkLst>
            <pc:docMk/>
            <pc:sldMk cId="357588276" sldId="2076136388"/>
            <ac:spMk id="12" creationId="{75CBAE06-9187-B701-35F5-2CF292FD68C6}"/>
          </ac:spMkLst>
        </pc:spChg>
        <pc:spChg chg="mod">
          <ac:chgData name="David Warner" userId="51ffa14d-fdfd-4571-a787-ad4b3bb92711" providerId="ADAL" clId="{29F24806-C622-43C7-91B6-3BF529A4D58F}" dt="2022-08-31T14:56:49.060" v="131" actId="20577"/>
          <ac:spMkLst>
            <pc:docMk/>
            <pc:sldMk cId="357588276" sldId="2076136388"/>
            <ac:spMk id="13" creationId="{B8CC793B-C9E8-407C-A4A0-87D6E5167077}"/>
          </ac:spMkLst>
        </pc:spChg>
      </pc:sldChg>
      <pc:sldChg chg="addSp delSp modSp mod">
        <pc:chgData name="David Warner" userId="51ffa14d-fdfd-4571-a787-ad4b3bb92711" providerId="ADAL" clId="{29F24806-C622-43C7-91B6-3BF529A4D58F}" dt="2022-09-01T00:04:15.597" v="226" actId="478"/>
        <pc:sldMkLst>
          <pc:docMk/>
          <pc:sldMk cId="4070501225" sldId="2076136392"/>
        </pc:sldMkLst>
        <pc:spChg chg="add del mod">
          <ac:chgData name="David Warner" userId="51ffa14d-fdfd-4571-a787-ad4b3bb92711" providerId="ADAL" clId="{29F24806-C622-43C7-91B6-3BF529A4D58F}" dt="2022-09-01T00:04:15.597" v="226" actId="478"/>
          <ac:spMkLst>
            <pc:docMk/>
            <pc:sldMk cId="4070501225" sldId="2076136392"/>
            <ac:spMk id="2" creationId="{1F24918A-55D8-C59E-A28F-D578F394D144}"/>
          </ac:spMkLst>
        </pc:spChg>
      </pc:sldChg>
      <pc:sldChg chg="addSp modSp">
        <pc:chgData name="David Warner" userId="51ffa14d-fdfd-4571-a787-ad4b3bb92711" providerId="ADAL" clId="{29F24806-C622-43C7-91B6-3BF529A4D58F}" dt="2022-08-19T14:52:23.230" v="35"/>
        <pc:sldMkLst>
          <pc:docMk/>
          <pc:sldMk cId="1374769157" sldId="2076137639"/>
        </pc:sldMkLst>
        <pc:spChg chg="add mod">
          <ac:chgData name="David Warner" userId="51ffa14d-fdfd-4571-a787-ad4b3bb92711" providerId="ADAL" clId="{29F24806-C622-43C7-91B6-3BF529A4D58F}" dt="2022-08-19T14:52:23.230" v="35"/>
          <ac:spMkLst>
            <pc:docMk/>
            <pc:sldMk cId="1374769157" sldId="2076137639"/>
            <ac:spMk id="2" creationId="{10AE9123-FEC8-0A33-F70C-80075BB4BED5}"/>
          </ac:spMkLst>
        </pc:spChg>
      </pc:sldChg>
      <pc:sldChg chg="addSp modSp">
        <pc:chgData name="David Warner" userId="51ffa14d-fdfd-4571-a787-ad4b3bb92711" providerId="ADAL" clId="{29F24806-C622-43C7-91B6-3BF529A4D58F}" dt="2022-08-19T14:52:21.483" v="34"/>
        <pc:sldMkLst>
          <pc:docMk/>
          <pc:sldMk cId="1720789669" sldId="2134805606"/>
        </pc:sldMkLst>
        <pc:spChg chg="add mod">
          <ac:chgData name="David Warner" userId="51ffa14d-fdfd-4571-a787-ad4b3bb92711" providerId="ADAL" clId="{29F24806-C622-43C7-91B6-3BF529A4D58F}" dt="2022-08-19T14:52:21.483" v="34"/>
          <ac:spMkLst>
            <pc:docMk/>
            <pc:sldMk cId="1720789669" sldId="2134805606"/>
            <ac:spMk id="3" creationId="{35CDFBCF-5923-89D6-82B9-C2AF96A51FA9}"/>
          </ac:spMkLst>
        </pc:spChg>
      </pc:sldChg>
      <pc:sldChg chg="addSp modSp">
        <pc:chgData name="David Warner" userId="51ffa14d-fdfd-4571-a787-ad4b3bb92711" providerId="ADAL" clId="{29F24806-C622-43C7-91B6-3BF529A4D58F}" dt="2022-08-19T14:52:24.042" v="36"/>
        <pc:sldMkLst>
          <pc:docMk/>
          <pc:sldMk cId="2092425869" sldId="2134805609"/>
        </pc:sldMkLst>
        <pc:spChg chg="add mod">
          <ac:chgData name="David Warner" userId="51ffa14d-fdfd-4571-a787-ad4b3bb92711" providerId="ADAL" clId="{29F24806-C622-43C7-91B6-3BF529A4D58F}" dt="2022-08-19T14:52:24.042" v="36"/>
          <ac:spMkLst>
            <pc:docMk/>
            <pc:sldMk cId="2092425869" sldId="2134805609"/>
            <ac:spMk id="2" creationId="{AF102CFA-F8F1-D77B-16A1-0CFD5554940B}"/>
          </ac:spMkLst>
        </pc:spChg>
      </pc:sldChg>
      <pc:sldChg chg="delSp modSp mod modShow">
        <pc:chgData name="David Warner" userId="51ffa14d-fdfd-4571-a787-ad4b3bb92711" providerId="ADAL" clId="{29F24806-C622-43C7-91B6-3BF529A4D58F}" dt="2022-08-31T14:59:12.463" v="149"/>
        <pc:sldMkLst>
          <pc:docMk/>
          <pc:sldMk cId="1132672795" sldId="2134805610"/>
        </pc:sldMkLst>
        <pc:spChg chg="del">
          <ac:chgData name="David Warner" userId="51ffa14d-fdfd-4571-a787-ad4b3bb92711" providerId="ADAL" clId="{29F24806-C622-43C7-91B6-3BF529A4D58F}" dt="2022-08-31T14:56:57.178" v="133" actId="478"/>
          <ac:spMkLst>
            <pc:docMk/>
            <pc:sldMk cId="1132672795" sldId="2134805610"/>
            <ac:spMk id="3" creationId="{64C8470D-023B-2245-33A6-29BC3B9015D9}"/>
          </ac:spMkLst>
        </pc:spChg>
        <pc:spChg chg="mod">
          <ac:chgData name="David Warner" userId="51ffa14d-fdfd-4571-a787-ad4b3bb92711" providerId="ADAL" clId="{29F24806-C622-43C7-91B6-3BF529A4D58F}" dt="2022-08-31T14:59:12.463" v="149"/>
          <ac:spMkLst>
            <pc:docMk/>
            <pc:sldMk cId="1132672795" sldId="2134805610"/>
            <ac:spMk id="14" creationId="{14A4BA9B-3B1A-87A5-B63F-5BE86B03096B}"/>
          </ac:spMkLst>
        </pc:spChg>
        <pc:spChg chg="del">
          <ac:chgData name="David Warner" userId="51ffa14d-fdfd-4571-a787-ad4b3bb92711" providerId="ADAL" clId="{29F24806-C622-43C7-91B6-3BF529A4D58F}" dt="2022-08-31T14:56:55.017" v="132" actId="478"/>
          <ac:spMkLst>
            <pc:docMk/>
            <pc:sldMk cId="1132672795" sldId="2134805610"/>
            <ac:spMk id="15" creationId="{1C59BEE3-BAB1-7CE7-E595-DB06BBE52D92}"/>
          </ac:spMkLst>
        </pc:spChg>
        <pc:spChg chg="mod">
          <ac:chgData name="David Warner" userId="51ffa14d-fdfd-4571-a787-ad4b3bb92711" providerId="ADAL" clId="{29F24806-C622-43C7-91B6-3BF529A4D58F}" dt="2022-08-31T14:57:05.679" v="143" actId="20577"/>
          <ac:spMkLst>
            <pc:docMk/>
            <pc:sldMk cId="1132672795" sldId="2134805610"/>
            <ac:spMk id="19" creationId="{B96EE522-6672-435D-A47F-0B904BCE8C3A}"/>
          </ac:spMkLst>
        </pc:spChg>
      </pc:sldChg>
      <pc:sldChg chg="addSp delSp modSp mod">
        <pc:chgData name="David Warner" userId="51ffa14d-fdfd-4571-a787-ad4b3bb92711" providerId="ADAL" clId="{29F24806-C622-43C7-91B6-3BF529A4D58F}" dt="2022-08-31T15:14:21.701" v="225" actId="1076"/>
        <pc:sldMkLst>
          <pc:docMk/>
          <pc:sldMk cId="777844815" sldId="2147470762"/>
        </pc:sldMkLst>
        <pc:spChg chg="mod">
          <ac:chgData name="David Warner" userId="51ffa14d-fdfd-4571-a787-ad4b3bb92711" providerId="ADAL" clId="{29F24806-C622-43C7-91B6-3BF529A4D58F}" dt="2022-08-31T15:13:53.970" v="217" actId="20577"/>
          <ac:spMkLst>
            <pc:docMk/>
            <pc:sldMk cId="777844815" sldId="2147470762"/>
            <ac:spMk id="11" creationId="{B571AD0C-3126-4280-A183-60F644787939}"/>
          </ac:spMkLst>
        </pc:spChg>
        <pc:spChg chg="add del mod">
          <ac:chgData name="David Warner" userId="51ffa14d-fdfd-4571-a787-ad4b3bb92711" providerId="ADAL" clId="{29F24806-C622-43C7-91B6-3BF529A4D58F}" dt="2022-08-31T15:04:35.394" v="151" actId="478"/>
          <ac:spMkLst>
            <pc:docMk/>
            <pc:sldMk cId="777844815" sldId="2147470762"/>
            <ac:spMk id="17" creationId="{6F6FDD21-1C7F-48C0-A9EB-F808D189B34D}"/>
          </ac:spMkLst>
        </pc:spChg>
        <pc:picChg chg="mod">
          <ac:chgData name="David Warner" userId="51ffa14d-fdfd-4571-a787-ad4b3bb92711" providerId="ADAL" clId="{29F24806-C622-43C7-91B6-3BF529A4D58F}" dt="2022-08-31T15:13:03.831" v="192" actId="1076"/>
          <ac:picMkLst>
            <pc:docMk/>
            <pc:sldMk cId="777844815" sldId="2147470762"/>
            <ac:picMk id="6" creationId="{DD0710CE-1654-326D-07FF-B56E1F08FB3F}"/>
          </ac:picMkLst>
        </pc:picChg>
        <pc:picChg chg="mod">
          <ac:chgData name="David Warner" userId="51ffa14d-fdfd-4571-a787-ad4b3bb92711" providerId="ADAL" clId="{29F24806-C622-43C7-91B6-3BF529A4D58F}" dt="2022-08-31T15:13:14.295" v="196" actId="1076"/>
          <ac:picMkLst>
            <pc:docMk/>
            <pc:sldMk cId="777844815" sldId="2147470762"/>
            <ac:picMk id="10" creationId="{B7B65003-E2ED-CBCF-E29D-72DD001700A9}"/>
          </ac:picMkLst>
        </pc:picChg>
        <pc:picChg chg="mod">
          <ac:chgData name="David Warner" userId="51ffa14d-fdfd-4571-a787-ad4b3bb92711" providerId="ADAL" clId="{29F24806-C622-43C7-91B6-3BF529A4D58F}" dt="2022-08-31T15:13:17.169" v="197" actId="1076"/>
          <ac:picMkLst>
            <pc:docMk/>
            <pc:sldMk cId="777844815" sldId="2147470762"/>
            <ac:picMk id="12" creationId="{71CCBA3E-6678-42CB-159D-AF71E3F83986}"/>
          </ac:picMkLst>
        </pc:picChg>
        <pc:picChg chg="mod">
          <ac:chgData name="David Warner" userId="51ffa14d-fdfd-4571-a787-ad4b3bb92711" providerId="ADAL" clId="{29F24806-C622-43C7-91B6-3BF529A4D58F}" dt="2022-08-31T15:14:21.701" v="225" actId="1076"/>
          <ac:picMkLst>
            <pc:docMk/>
            <pc:sldMk cId="777844815" sldId="2147470762"/>
            <ac:picMk id="13" creationId="{68608947-4B7E-C7F6-C06D-A4811A9C3087}"/>
          </ac:picMkLst>
        </pc:picChg>
        <pc:picChg chg="mod">
          <ac:chgData name="David Warner" userId="51ffa14d-fdfd-4571-a787-ad4b3bb92711" providerId="ADAL" clId="{29F24806-C622-43C7-91B6-3BF529A4D58F}" dt="2022-08-31T15:14:21.701" v="225" actId="1076"/>
          <ac:picMkLst>
            <pc:docMk/>
            <pc:sldMk cId="777844815" sldId="2147470762"/>
            <ac:picMk id="14" creationId="{CD5F1578-0A3B-2648-8E6B-E081213BF807}"/>
          </ac:picMkLst>
        </pc:picChg>
        <pc:picChg chg="del">
          <ac:chgData name="David Warner" userId="51ffa14d-fdfd-4571-a787-ad4b3bb92711" providerId="ADAL" clId="{29F24806-C622-43C7-91B6-3BF529A4D58F}" dt="2022-08-31T15:13:11.473" v="195" actId="478"/>
          <ac:picMkLst>
            <pc:docMk/>
            <pc:sldMk cId="777844815" sldId="2147470762"/>
            <ac:picMk id="15" creationId="{45B0A8B7-82B4-98D5-C193-CC6CD88807EB}"/>
          </ac:picMkLst>
        </pc:picChg>
        <pc:picChg chg="mod">
          <ac:chgData name="David Warner" userId="51ffa14d-fdfd-4571-a787-ad4b3bb92711" providerId="ADAL" clId="{29F24806-C622-43C7-91B6-3BF529A4D58F}" dt="2022-08-31T15:14:21.701" v="225" actId="1076"/>
          <ac:picMkLst>
            <pc:docMk/>
            <pc:sldMk cId="777844815" sldId="2147470762"/>
            <ac:picMk id="18" creationId="{B8C7C95A-2EF9-ED09-2D38-60EA9F9FCEB0}"/>
          </ac:picMkLst>
        </pc:picChg>
        <pc:picChg chg="del">
          <ac:chgData name="David Warner" userId="51ffa14d-fdfd-4571-a787-ad4b3bb92711" providerId="ADAL" clId="{29F24806-C622-43C7-91B6-3BF529A4D58F}" dt="2022-08-31T15:14:08.481" v="221" actId="478"/>
          <ac:picMkLst>
            <pc:docMk/>
            <pc:sldMk cId="777844815" sldId="2147470762"/>
            <ac:picMk id="19" creationId="{D272133E-D49A-E85B-D0DD-6A127473B227}"/>
          </ac:picMkLst>
        </pc:picChg>
        <pc:picChg chg="mod">
          <ac:chgData name="David Warner" userId="51ffa14d-fdfd-4571-a787-ad4b3bb92711" providerId="ADAL" clId="{29F24806-C622-43C7-91B6-3BF529A4D58F}" dt="2022-08-31T15:14:21.701" v="225" actId="1076"/>
          <ac:picMkLst>
            <pc:docMk/>
            <pc:sldMk cId="777844815" sldId="2147470762"/>
            <ac:picMk id="20" creationId="{7CA10C75-F0B7-257B-37D1-621B6C451E71}"/>
          </ac:picMkLst>
        </pc:picChg>
        <pc:picChg chg="add mod">
          <ac:chgData name="David Warner" userId="51ffa14d-fdfd-4571-a787-ad4b3bb92711" providerId="ADAL" clId="{29F24806-C622-43C7-91B6-3BF529A4D58F}" dt="2022-08-31T15:13:24.480" v="200" actId="1076"/>
          <ac:picMkLst>
            <pc:docMk/>
            <pc:sldMk cId="777844815" sldId="2147470762"/>
            <ac:picMk id="21" creationId="{FE269206-0597-6F1C-49B4-97672D928754}"/>
          </ac:picMkLst>
        </pc:picChg>
        <pc:picChg chg="mod">
          <ac:chgData name="David Warner" userId="51ffa14d-fdfd-4571-a787-ad4b3bb92711" providerId="ADAL" clId="{29F24806-C622-43C7-91B6-3BF529A4D58F}" dt="2022-08-31T15:14:00.417" v="219" actId="1076"/>
          <ac:picMkLst>
            <pc:docMk/>
            <pc:sldMk cId="777844815" sldId="2147470762"/>
            <ac:picMk id="22" creationId="{899EAC29-DA46-2585-8727-CF61DD058234}"/>
          </ac:picMkLst>
        </pc:pic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Paolo Pialorsi" userId="S::paolo_pialorsi.com#ext#@microsoft.onmicrosoft.com::39954972-e4fe-473f-8237-5db9de0b2218" providerId="AD" clId="Web-{D83E2DBB-FEAA-431B-97AE-C0769441A46C}"/>
    <pc:docChg chg="modSld">
      <pc:chgData name="Paolo Pialorsi" userId="S::paolo_pialorsi.com#ext#@microsoft.onmicrosoft.com::39954972-e4fe-473f-8237-5db9de0b2218" providerId="AD" clId="Web-{D83E2DBB-FEAA-431B-97AE-C0769441A46C}" dt="2022-07-21T12:54:40.420" v="63" actId="20577"/>
      <pc:docMkLst>
        <pc:docMk/>
      </pc:docMkLst>
      <pc:sldChg chg="modSp">
        <pc:chgData name="Paolo Pialorsi" userId="S::paolo_pialorsi.com#ext#@microsoft.onmicrosoft.com::39954972-e4fe-473f-8237-5db9de0b2218" providerId="AD" clId="Web-{D83E2DBB-FEAA-431B-97AE-C0769441A46C}" dt="2022-07-21T12:54:40.420" v="63" actId="20577"/>
        <pc:sldMkLst>
          <pc:docMk/>
          <pc:sldMk cId="2259967023" sldId="2076136379"/>
        </pc:sldMkLst>
        <pc:spChg chg="mod">
          <ac:chgData name="Paolo Pialorsi" userId="S::paolo_pialorsi.com#ext#@microsoft.onmicrosoft.com::39954972-e4fe-473f-8237-5db9de0b2218" providerId="AD" clId="Web-{D83E2DBB-FEAA-431B-97AE-C0769441A46C}" dt="2022-07-21T12:54:40.420" v="63" actId="20577"/>
          <ac:spMkLst>
            <pc:docMk/>
            <pc:sldMk cId="2259967023" sldId="2076136379"/>
            <ac:spMk id="81" creationId="{1245D908-BDE2-4087-82F6-3DBC148662F5}"/>
          </ac:spMkLst>
        </pc:spChg>
      </pc:sldChg>
    </pc:docChg>
  </pc:docChgLst>
  <pc:docChgLst>
    <pc:chgData name="David Warner" userId="51ffa14d-fdfd-4571-a787-ad4b3bb92711" providerId="ADAL" clId="{CE9C3550-1D72-4AB0-97BC-477EF9EB9DF8}"/>
    <pc:docChg chg="custSel addSld modSld">
      <pc:chgData name="David Warner" userId="51ffa14d-fdfd-4571-a787-ad4b3bb92711" providerId="ADAL" clId="{CE9C3550-1D72-4AB0-97BC-477EF9EB9DF8}" dt="2022-07-07T13:07:55.541" v="398" actId="478"/>
      <pc:docMkLst>
        <pc:docMk/>
      </pc:docMkLst>
      <pc:sldChg chg="modSp mod">
        <pc:chgData name="David Warner" userId="51ffa14d-fdfd-4571-a787-ad4b3bb92711" providerId="ADAL" clId="{CE9C3550-1D72-4AB0-97BC-477EF9EB9DF8}" dt="2022-06-23T19:33:37.585" v="22" actId="20577"/>
        <pc:sldMkLst>
          <pc:docMk/>
          <pc:sldMk cId="2967945684" sldId="277"/>
        </pc:sldMkLst>
        <pc:spChg chg="mod">
          <ac:chgData name="David Warner" userId="51ffa14d-fdfd-4571-a787-ad4b3bb92711" providerId="ADAL" clId="{CE9C3550-1D72-4AB0-97BC-477EF9EB9DF8}" dt="2022-06-23T19:33:37.585" v="22" actId="20577"/>
          <ac:spMkLst>
            <pc:docMk/>
            <pc:sldMk cId="2967945684" sldId="277"/>
            <ac:spMk id="4" creationId="{A04E16D6-6682-4068-BF11-BA8E4E8E1BBC}"/>
          </ac:spMkLst>
        </pc:spChg>
      </pc:sldChg>
      <pc:sldChg chg="modSp mod">
        <pc:chgData name="David Warner" userId="51ffa14d-fdfd-4571-a787-ad4b3bb92711" providerId="ADAL" clId="{CE9C3550-1D72-4AB0-97BC-477EF9EB9DF8}" dt="2022-06-23T19:33:18.238" v="10" actId="20577"/>
        <pc:sldMkLst>
          <pc:docMk/>
          <pc:sldMk cId="287163252" sldId="1567"/>
        </pc:sldMkLst>
        <pc:spChg chg="mod">
          <ac:chgData name="David Warner" userId="51ffa14d-fdfd-4571-a787-ad4b3bb92711" providerId="ADAL" clId="{CE9C3550-1D72-4AB0-97BC-477EF9EB9DF8}" dt="2022-06-23T19:33:18.238" v="10" actId="20577"/>
          <ac:spMkLst>
            <pc:docMk/>
            <pc:sldMk cId="287163252" sldId="1567"/>
            <ac:spMk id="8" creationId="{00000000-0000-0000-0000-000000000000}"/>
          </ac:spMkLst>
        </pc:spChg>
      </pc:sldChg>
      <pc:sldChg chg="modSp mod">
        <pc:chgData name="David Warner" userId="51ffa14d-fdfd-4571-a787-ad4b3bb92711" providerId="ADAL" clId="{CE9C3550-1D72-4AB0-97BC-477EF9EB9DF8}" dt="2022-06-23T19:41:29.727" v="157" actId="14826"/>
        <pc:sldMkLst>
          <pc:docMk/>
          <pc:sldMk cId="3158043784" sldId="2068"/>
        </pc:sldMkLst>
        <pc:spChg chg="mod">
          <ac:chgData name="David Warner" userId="51ffa14d-fdfd-4571-a787-ad4b3bb92711" providerId="ADAL" clId="{CE9C3550-1D72-4AB0-97BC-477EF9EB9DF8}" dt="2022-06-23T19:36:52.422" v="129" actId="20577"/>
          <ac:spMkLst>
            <pc:docMk/>
            <pc:sldMk cId="3158043784" sldId="2068"/>
            <ac:spMk id="8" creationId="{00000000-0000-0000-0000-000000000000}"/>
          </ac:spMkLst>
        </pc:spChg>
        <pc:picChg chg="mod">
          <ac:chgData name="David Warner" userId="51ffa14d-fdfd-4571-a787-ad4b3bb92711" providerId="ADAL" clId="{CE9C3550-1D72-4AB0-97BC-477EF9EB9DF8}" dt="2022-06-23T19:41:25.767" v="156" actId="14826"/>
          <ac:picMkLst>
            <pc:docMk/>
            <pc:sldMk cId="3158043784" sldId="2068"/>
            <ac:picMk id="11" creationId="{FF58DC4D-D77D-44E7-8F6C-7088D25DA163}"/>
          </ac:picMkLst>
        </pc:picChg>
        <pc:picChg chg="mod">
          <ac:chgData name="David Warner" userId="51ffa14d-fdfd-4571-a787-ad4b3bb92711" providerId="ADAL" clId="{CE9C3550-1D72-4AB0-97BC-477EF9EB9DF8}" dt="2022-06-23T19:41:21.755" v="155" actId="14826"/>
          <ac:picMkLst>
            <pc:docMk/>
            <pc:sldMk cId="3158043784" sldId="2068"/>
            <ac:picMk id="13" creationId="{05256722-D885-4CFA-9656-C9ECCD1A2898}"/>
          </ac:picMkLst>
        </pc:picChg>
        <pc:picChg chg="mod">
          <ac:chgData name="David Warner" userId="51ffa14d-fdfd-4571-a787-ad4b3bb92711" providerId="ADAL" clId="{CE9C3550-1D72-4AB0-97BC-477EF9EB9DF8}" dt="2022-06-23T19:41:29.727" v="157" actId="14826"/>
          <ac:picMkLst>
            <pc:docMk/>
            <pc:sldMk cId="3158043784" sldId="2068"/>
            <ac:picMk id="14" creationId="{9D456C14-6693-709D-5FC1-D475399932D4}"/>
          </ac:picMkLst>
        </pc:picChg>
      </pc:sldChg>
      <pc:sldChg chg="modSp mod">
        <pc:chgData name="David Warner" userId="51ffa14d-fdfd-4571-a787-ad4b3bb92711" providerId="ADAL" clId="{CE9C3550-1D72-4AB0-97BC-477EF9EB9DF8}" dt="2022-06-23T19:41:14.026" v="154" actId="1076"/>
        <pc:sldMkLst>
          <pc:docMk/>
          <pc:sldMk cId="1056590613" sldId="2076135999"/>
        </pc:sldMkLst>
        <pc:spChg chg="mod">
          <ac:chgData name="David Warner" userId="51ffa14d-fdfd-4571-a787-ad4b3bb92711" providerId="ADAL" clId="{CE9C3550-1D72-4AB0-97BC-477EF9EB9DF8}" dt="2022-06-23T19:37:57.953" v="149"/>
          <ac:spMkLst>
            <pc:docMk/>
            <pc:sldMk cId="1056590613" sldId="2076135999"/>
            <ac:spMk id="10" creationId="{2F9D74B7-8175-43F4-B9E3-807C4AE2FA45}"/>
          </ac:spMkLst>
        </pc:spChg>
        <pc:picChg chg="mod">
          <ac:chgData name="David Warner" userId="51ffa14d-fdfd-4571-a787-ad4b3bb92711" providerId="ADAL" clId="{CE9C3550-1D72-4AB0-97BC-477EF9EB9DF8}" dt="2022-06-23T19:41:08.173" v="152" actId="1076"/>
          <ac:picMkLst>
            <pc:docMk/>
            <pc:sldMk cId="1056590613" sldId="2076135999"/>
            <ac:picMk id="8" creationId="{CF855FB9-ACF4-4E5B-BB62-3566630F97FC}"/>
          </ac:picMkLst>
        </pc:picChg>
        <pc:picChg chg="mod">
          <ac:chgData name="David Warner" userId="51ffa14d-fdfd-4571-a787-ad4b3bb92711" providerId="ADAL" clId="{CE9C3550-1D72-4AB0-97BC-477EF9EB9DF8}" dt="2022-06-23T19:41:01.682" v="150" actId="14826"/>
          <ac:picMkLst>
            <pc:docMk/>
            <pc:sldMk cId="1056590613" sldId="2076135999"/>
            <ac:picMk id="13" creationId="{5A269806-1B40-1474-9AA5-E8DFA39A0220}"/>
          </ac:picMkLst>
        </pc:picChg>
        <pc:picChg chg="mod">
          <ac:chgData name="David Warner" userId="51ffa14d-fdfd-4571-a787-ad4b3bb92711" providerId="ADAL" clId="{CE9C3550-1D72-4AB0-97BC-477EF9EB9DF8}" dt="2022-06-23T19:41:14.026" v="154" actId="1076"/>
          <ac:picMkLst>
            <pc:docMk/>
            <pc:sldMk cId="1056590613" sldId="2076135999"/>
            <ac:picMk id="14" creationId="{A857AB79-07CB-21C8-27A3-97475E3A3A14}"/>
          </ac:picMkLst>
        </pc:picChg>
      </pc:sldChg>
      <pc:sldChg chg="addSp delSp modSp mod">
        <pc:chgData name="David Warner" userId="51ffa14d-fdfd-4571-a787-ad4b3bb92711" providerId="ADAL" clId="{CE9C3550-1D72-4AB0-97BC-477EF9EB9DF8}" dt="2022-07-07T13:07:55.541" v="398" actId="478"/>
        <pc:sldMkLst>
          <pc:docMk/>
          <pc:sldMk cId="1042411426" sldId="2076136275"/>
        </pc:sldMkLst>
        <pc:spChg chg="add del mod">
          <ac:chgData name="David Warner" userId="51ffa14d-fdfd-4571-a787-ad4b3bb92711" providerId="ADAL" clId="{CE9C3550-1D72-4AB0-97BC-477EF9EB9DF8}" dt="2022-07-07T13:07:55.541" v="398" actId="478"/>
          <ac:spMkLst>
            <pc:docMk/>
            <pc:sldMk cId="1042411426" sldId="2076136275"/>
            <ac:spMk id="31" creationId="{74AD13BB-6AB3-6299-6B76-C959241CFD6A}"/>
          </ac:spMkLst>
        </pc:spChg>
      </pc:sldChg>
      <pc:sldChg chg="addSp modSp">
        <pc:chgData name="David Warner" userId="51ffa14d-fdfd-4571-a787-ad4b3bb92711" providerId="ADAL" clId="{CE9C3550-1D72-4AB0-97BC-477EF9EB9DF8}" dt="2022-06-23T19:33:50.327" v="30"/>
        <pc:sldMkLst>
          <pc:docMk/>
          <pc:sldMk cId="2259967023" sldId="2076136379"/>
        </pc:sldMkLst>
        <pc:spChg chg="add mod">
          <ac:chgData name="David Warner" userId="51ffa14d-fdfd-4571-a787-ad4b3bb92711" providerId="ADAL" clId="{CE9C3550-1D72-4AB0-97BC-477EF9EB9DF8}" dt="2022-06-23T19:33:50.327" v="30"/>
          <ac:spMkLst>
            <pc:docMk/>
            <pc:sldMk cId="2259967023" sldId="2076136379"/>
            <ac:spMk id="46" creationId="{4A9D903E-F98E-DBB1-A324-0F86210CD71B}"/>
          </ac:spMkLst>
        </pc:spChg>
      </pc:sldChg>
      <pc:sldChg chg="addSp modSp">
        <pc:chgData name="David Warner" userId="51ffa14d-fdfd-4571-a787-ad4b3bb92711" providerId="ADAL" clId="{CE9C3550-1D72-4AB0-97BC-477EF9EB9DF8}" dt="2022-06-23T19:33:49.175" v="29"/>
        <pc:sldMkLst>
          <pc:docMk/>
          <pc:sldMk cId="1884761934" sldId="2076136381"/>
        </pc:sldMkLst>
        <pc:spChg chg="add mod">
          <ac:chgData name="David Warner" userId="51ffa14d-fdfd-4571-a787-ad4b3bb92711" providerId="ADAL" clId="{CE9C3550-1D72-4AB0-97BC-477EF9EB9DF8}" dt="2022-06-23T19:33:49.175" v="29"/>
          <ac:spMkLst>
            <pc:docMk/>
            <pc:sldMk cId="1884761934" sldId="2076136381"/>
            <ac:spMk id="32" creationId="{1CAB341F-37C2-24E7-8C2E-C4B601E30B3A}"/>
          </ac:spMkLst>
        </pc:spChg>
      </pc:sldChg>
      <pc:sldChg chg="addSp delSp modSp mod">
        <pc:chgData name="David Warner" userId="51ffa14d-fdfd-4571-a787-ad4b3bb92711" providerId="ADAL" clId="{CE9C3550-1D72-4AB0-97BC-477EF9EB9DF8}" dt="2022-07-06T14:56:07.494" v="393" actId="20577"/>
        <pc:sldMkLst>
          <pc:docMk/>
          <pc:sldMk cId="357588276" sldId="2076136388"/>
        </pc:sldMkLst>
        <pc:spChg chg="add del mod">
          <ac:chgData name="David Warner" userId="51ffa14d-fdfd-4571-a787-ad4b3bb92711" providerId="ADAL" clId="{CE9C3550-1D72-4AB0-97BC-477EF9EB9DF8}" dt="2022-07-06T14:55:38.865" v="382" actId="478"/>
          <ac:spMkLst>
            <pc:docMk/>
            <pc:sldMk cId="357588276" sldId="2076136388"/>
            <ac:spMk id="9" creationId="{25448D00-C859-C909-7FB7-643EC667E010}"/>
          </ac:spMkLst>
        </pc:spChg>
        <pc:spChg chg="mod">
          <ac:chgData name="David Warner" userId="51ffa14d-fdfd-4571-a787-ad4b3bb92711" providerId="ADAL" clId="{CE9C3550-1D72-4AB0-97BC-477EF9EB9DF8}" dt="2022-07-06T14:56:07.494" v="393" actId="20577"/>
          <ac:spMkLst>
            <pc:docMk/>
            <pc:sldMk cId="357588276" sldId="2076136388"/>
            <ac:spMk id="12" creationId="{75CBAE06-9187-B701-35F5-2CF292FD68C6}"/>
          </ac:spMkLst>
        </pc:spChg>
      </pc:sldChg>
      <pc:sldChg chg="addSp modSp">
        <pc:chgData name="David Warner" userId="51ffa14d-fdfd-4571-a787-ad4b3bb92711" providerId="ADAL" clId="{CE9C3550-1D72-4AB0-97BC-477EF9EB9DF8}" dt="2022-06-23T19:33:47.001" v="27"/>
        <pc:sldMkLst>
          <pc:docMk/>
          <pc:sldMk cId="4070501225" sldId="2076136392"/>
        </pc:sldMkLst>
        <pc:spChg chg="add mod">
          <ac:chgData name="David Warner" userId="51ffa14d-fdfd-4571-a787-ad4b3bb92711" providerId="ADAL" clId="{CE9C3550-1D72-4AB0-97BC-477EF9EB9DF8}" dt="2022-06-23T19:33:47.001" v="27"/>
          <ac:spMkLst>
            <pc:docMk/>
            <pc:sldMk cId="4070501225" sldId="2076136392"/>
            <ac:spMk id="24" creationId="{98CF0E56-17FD-49E1-363C-2BD5984E2EB8}"/>
          </ac:spMkLst>
        </pc:spChg>
      </pc:sldChg>
      <pc:sldChg chg="addSp modSp">
        <pc:chgData name="David Warner" userId="51ffa14d-fdfd-4571-a787-ad4b3bb92711" providerId="ADAL" clId="{CE9C3550-1D72-4AB0-97BC-477EF9EB9DF8}" dt="2022-06-23T19:33:44.936" v="25"/>
        <pc:sldMkLst>
          <pc:docMk/>
          <pc:sldMk cId="1374769157" sldId="2076137639"/>
        </pc:sldMkLst>
        <pc:spChg chg="add mod">
          <ac:chgData name="David Warner" userId="51ffa14d-fdfd-4571-a787-ad4b3bb92711" providerId="ADAL" clId="{CE9C3550-1D72-4AB0-97BC-477EF9EB9DF8}" dt="2022-06-23T19:33:44.936" v="25"/>
          <ac:spMkLst>
            <pc:docMk/>
            <pc:sldMk cId="1374769157" sldId="2076137639"/>
            <ac:spMk id="15" creationId="{F9EEC9A9-E2F8-B1A5-1316-E1795554C370}"/>
          </ac:spMkLst>
        </pc:spChg>
      </pc:sldChg>
      <pc:sldChg chg="addSp modSp mod modShow">
        <pc:chgData name="David Warner" userId="51ffa14d-fdfd-4571-a787-ad4b3bb92711" providerId="ADAL" clId="{CE9C3550-1D72-4AB0-97BC-477EF9EB9DF8}" dt="2022-07-06T14:50:20.479" v="360" actId="729"/>
        <pc:sldMkLst>
          <pc:docMk/>
          <pc:sldMk cId="4001284136" sldId="2134805598"/>
        </pc:sldMkLst>
        <pc:spChg chg="add mod">
          <ac:chgData name="David Warner" userId="51ffa14d-fdfd-4571-a787-ad4b3bb92711" providerId="ADAL" clId="{CE9C3550-1D72-4AB0-97BC-477EF9EB9DF8}" dt="2022-06-23T19:33:42.364" v="23"/>
          <ac:spMkLst>
            <pc:docMk/>
            <pc:sldMk cId="4001284136" sldId="2134805598"/>
            <ac:spMk id="18" creationId="{8C862609-0FDC-59A0-75C1-765E6E2D202F}"/>
          </ac:spMkLst>
        </pc:spChg>
      </pc:sldChg>
      <pc:sldChg chg="addSp delSp modSp mod modShow">
        <pc:chgData name="David Warner" userId="51ffa14d-fdfd-4571-a787-ad4b3bb92711" providerId="ADAL" clId="{CE9C3550-1D72-4AB0-97BC-477EF9EB9DF8}" dt="2022-07-06T14:51:09.401" v="381" actId="1076"/>
        <pc:sldMkLst>
          <pc:docMk/>
          <pc:sldMk cId="2225302410" sldId="2134805599"/>
        </pc:sldMkLst>
        <pc:spChg chg="del">
          <ac:chgData name="David Warner" userId="51ffa14d-fdfd-4571-a787-ad4b3bb92711" providerId="ADAL" clId="{CE9C3550-1D72-4AB0-97BC-477EF9EB9DF8}" dt="2022-07-06T14:45:47.070" v="158" actId="478"/>
          <ac:spMkLst>
            <pc:docMk/>
            <pc:sldMk cId="2225302410" sldId="2134805599"/>
            <ac:spMk id="4" creationId="{84D8221A-7560-C641-95C4-21BC279AEF90}"/>
          </ac:spMkLst>
        </pc:spChg>
        <pc:spChg chg="mod">
          <ac:chgData name="David Warner" userId="51ffa14d-fdfd-4571-a787-ad4b3bb92711" providerId="ADAL" clId="{CE9C3550-1D72-4AB0-97BC-477EF9EB9DF8}" dt="2022-07-06T14:46:08.497" v="166" actId="20577"/>
          <ac:spMkLst>
            <pc:docMk/>
            <pc:sldMk cId="2225302410" sldId="2134805599"/>
            <ac:spMk id="9" creationId="{C7736498-3671-4F22-AB9E-E235C02DF17C}"/>
          </ac:spMkLst>
        </pc:spChg>
        <pc:spChg chg="mod">
          <ac:chgData name="David Warner" userId="51ffa14d-fdfd-4571-a787-ad4b3bb92711" providerId="ADAL" clId="{CE9C3550-1D72-4AB0-97BC-477EF9EB9DF8}" dt="2022-07-06T14:50:17.149" v="359" actId="20577"/>
          <ac:spMkLst>
            <pc:docMk/>
            <pc:sldMk cId="2225302410" sldId="2134805599"/>
            <ac:spMk id="11" creationId="{B571AD0C-3126-4280-A183-60F644787939}"/>
          </ac:spMkLst>
        </pc:spChg>
        <pc:picChg chg="add mod">
          <ac:chgData name="David Warner" userId="51ffa14d-fdfd-4571-a787-ad4b3bb92711" providerId="ADAL" clId="{CE9C3550-1D72-4AB0-97BC-477EF9EB9DF8}" dt="2022-07-06T14:49:27.028" v="352" actId="1076"/>
          <ac:picMkLst>
            <pc:docMk/>
            <pc:sldMk cId="2225302410" sldId="2134805599"/>
            <ac:picMk id="10" creationId="{B7B65003-E2ED-CBCF-E29D-72DD001700A9}"/>
          </ac:picMkLst>
        </pc:picChg>
        <pc:picChg chg="mod">
          <ac:chgData name="David Warner" userId="51ffa14d-fdfd-4571-a787-ad4b3bb92711" providerId="ADAL" clId="{CE9C3550-1D72-4AB0-97BC-477EF9EB9DF8}" dt="2022-07-06T14:46:59.388" v="210" actId="1076"/>
          <ac:picMkLst>
            <pc:docMk/>
            <pc:sldMk cId="2225302410" sldId="2134805599"/>
            <ac:picMk id="16" creationId="{EE74F255-B9A4-4F64-8BE8-C676CD2FEEAD}"/>
          </ac:picMkLst>
        </pc:picChg>
        <pc:picChg chg="add mod">
          <ac:chgData name="David Warner" userId="51ffa14d-fdfd-4571-a787-ad4b3bb92711" providerId="ADAL" clId="{CE9C3550-1D72-4AB0-97BC-477EF9EB9DF8}" dt="2022-07-06T14:50:14.275" v="356" actId="1076"/>
          <ac:picMkLst>
            <pc:docMk/>
            <pc:sldMk cId="2225302410" sldId="2134805599"/>
            <ac:picMk id="17" creationId="{33A58446-8E64-15C2-06C8-6A033C749956}"/>
          </ac:picMkLst>
        </pc:picChg>
        <pc:picChg chg="del">
          <ac:chgData name="David Warner" userId="51ffa14d-fdfd-4571-a787-ad4b3bb92711" providerId="ADAL" clId="{CE9C3550-1D72-4AB0-97BC-477EF9EB9DF8}" dt="2022-07-06T14:50:25.745" v="362" actId="478"/>
          <ac:picMkLst>
            <pc:docMk/>
            <pc:sldMk cId="2225302410" sldId="2134805599"/>
            <ac:picMk id="18" creationId="{DBF4879F-6D64-4DF6-887C-9DC67F4F5E48}"/>
          </ac:picMkLst>
        </pc:picChg>
        <pc:picChg chg="add mod">
          <ac:chgData name="David Warner" userId="51ffa14d-fdfd-4571-a787-ad4b3bb92711" providerId="ADAL" clId="{CE9C3550-1D72-4AB0-97BC-477EF9EB9DF8}" dt="2022-07-06T14:51:09.401" v="381" actId="1076"/>
          <ac:picMkLst>
            <pc:docMk/>
            <pc:sldMk cId="2225302410" sldId="2134805599"/>
            <ac:picMk id="19" creationId="{D272133E-D49A-E85B-D0DD-6A127473B227}"/>
          </ac:picMkLst>
        </pc:picChg>
        <pc:picChg chg="mod">
          <ac:chgData name="David Warner" userId="51ffa14d-fdfd-4571-a787-ad4b3bb92711" providerId="ADAL" clId="{CE9C3550-1D72-4AB0-97BC-477EF9EB9DF8}" dt="2022-07-06T14:50:55.072" v="373" actId="1076"/>
          <ac:picMkLst>
            <pc:docMk/>
            <pc:sldMk cId="2225302410" sldId="2134805599"/>
            <ac:picMk id="20" creationId="{7CA10C75-F0B7-257B-37D1-621B6C451E71}"/>
          </ac:picMkLst>
        </pc:picChg>
        <pc:picChg chg="mod">
          <ac:chgData name="David Warner" userId="51ffa14d-fdfd-4571-a787-ad4b3bb92711" providerId="ADAL" clId="{CE9C3550-1D72-4AB0-97BC-477EF9EB9DF8}" dt="2022-07-06T14:51:09.401" v="381" actId="1076"/>
          <ac:picMkLst>
            <pc:docMk/>
            <pc:sldMk cId="2225302410" sldId="2134805599"/>
            <ac:picMk id="21" creationId="{6F58E86E-9491-4A28-FAEC-644421FF499E}"/>
          </ac:picMkLst>
        </pc:picChg>
      </pc:sldChg>
      <pc:sldChg chg="addSp modSp mod modShow">
        <pc:chgData name="David Warner" userId="51ffa14d-fdfd-4571-a787-ad4b3bb92711" providerId="ADAL" clId="{CE9C3550-1D72-4AB0-97BC-477EF9EB9DF8}" dt="2022-07-06T17:05:25.282" v="395" actId="729"/>
        <pc:sldMkLst>
          <pc:docMk/>
          <pc:sldMk cId="1720789669" sldId="2134805606"/>
        </pc:sldMkLst>
        <pc:spChg chg="add mod">
          <ac:chgData name="David Warner" userId="51ffa14d-fdfd-4571-a787-ad4b3bb92711" providerId="ADAL" clId="{CE9C3550-1D72-4AB0-97BC-477EF9EB9DF8}" dt="2022-06-23T19:33:43.987" v="24"/>
          <ac:spMkLst>
            <pc:docMk/>
            <pc:sldMk cId="1720789669" sldId="2134805606"/>
            <ac:spMk id="24" creationId="{95862C2F-2D11-6E4E-F372-BD0C42CA00F8}"/>
          </ac:spMkLst>
        </pc:spChg>
      </pc:sldChg>
      <pc:sldChg chg="addSp modSp">
        <pc:chgData name="David Warner" userId="51ffa14d-fdfd-4571-a787-ad4b3bb92711" providerId="ADAL" clId="{CE9C3550-1D72-4AB0-97BC-477EF9EB9DF8}" dt="2022-06-23T19:33:46.040" v="26"/>
        <pc:sldMkLst>
          <pc:docMk/>
          <pc:sldMk cId="2092425869" sldId="2134805609"/>
        </pc:sldMkLst>
        <pc:spChg chg="add mod">
          <ac:chgData name="David Warner" userId="51ffa14d-fdfd-4571-a787-ad4b3bb92711" providerId="ADAL" clId="{CE9C3550-1D72-4AB0-97BC-477EF9EB9DF8}" dt="2022-06-23T19:33:46.040" v="26"/>
          <ac:spMkLst>
            <pc:docMk/>
            <pc:sldMk cId="2092425869" sldId="2134805609"/>
            <ac:spMk id="21" creationId="{D99881AD-D5CC-3307-1A15-89D85EE30EC9}"/>
          </ac:spMkLst>
        </pc:spChg>
      </pc:sldChg>
      <pc:sldChg chg="addSp modSp mod modShow">
        <pc:chgData name="David Warner" userId="51ffa14d-fdfd-4571-a787-ad4b3bb92711" providerId="ADAL" clId="{CE9C3550-1D72-4AB0-97BC-477EF9EB9DF8}" dt="2022-06-23T19:34:03.094" v="33" actId="729"/>
        <pc:sldMkLst>
          <pc:docMk/>
          <pc:sldMk cId="1132672795" sldId="2134805610"/>
        </pc:sldMkLst>
        <pc:spChg chg="add mod">
          <ac:chgData name="David Warner" userId="51ffa14d-fdfd-4571-a787-ad4b3bb92711" providerId="ADAL" clId="{CE9C3550-1D72-4AB0-97BC-477EF9EB9DF8}" dt="2022-06-23T19:33:54.571" v="32"/>
          <ac:spMkLst>
            <pc:docMk/>
            <pc:sldMk cId="1132672795" sldId="2134805610"/>
            <ac:spMk id="15" creationId="{1C59BEE3-BAB1-7CE7-E595-DB06BBE52D92}"/>
          </ac:spMkLst>
        </pc:spChg>
      </pc:sldChg>
      <pc:sldChg chg="addSp delSp modSp add mod">
        <pc:chgData name="David Warner" userId="51ffa14d-fdfd-4571-a787-ad4b3bb92711" providerId="ADAL" clId="{CE9C3550-1D72-4AB0-97BC-477EF9EB9DF8}" dt="2022-07-06T23:07:16.350" v="397" actId="478"/>
        <pc:sldMkLst>
          <pc:docMk/>
          <pc:sldMk cId="1122367686" sldId="2134805611"/>
        </pc:sldMkLst>
        <pc:spChg chg="add del mod">
          <ac:chgData name="David Warner" userId="51ffa14d-fdfd-4571-a787-ad4b3bb92711" providerId="ADAL" clId="{CE9C3550-1D72-4AB0-97BC-477EF9EB9DF8}" dt="2022-07-06T23:07:16.350" v="397" actId="478"/>
          <ac:spMkLst>
            <pc:docMk/>
            <pc:sldMk cId="1122367686" sldId="2134805611"/>
            <ac:spMk id="16" creationId="{9518D302-855F-36EB-8E3E-BBA45D1C9C35}"/>
          </ac:spMkLst>
        </pc:spChg>
      </pc:sldChg>
    </pc:docChg>
  </pc:docChgLst>
  <pc:docChgLst>
    <pc:chgData name="Natalie Pienkowska (SHE/THEY)" userId="b8324740-2fe1-4348-99c9-113a8b16e801" providerId="ADAL" clId="{D4C12D21-333D-4551-853C-69037BC2CA23}"/>
    <pc:docChg chg="custSel modSld">
      <pc:chgData name="Natalie Pienkowska (SHE/THEY)" userId="b8324740-2fe1-4348-99c9-113a8b16e801" providerId="ADAL" clId="{D4C12D21-333D-4551-853C-69037BC2CA23}" dt="2022-08-31T20:57:22.585" v="210" actId="113"/>
      <pc:docMkLst>
        <pc:docMk/>
      </pc:docMkLst>
      <pc:sldChg chg="delSp modSp mod">
        <pc:chgData name="Natalie Pienkowska (SHE/THEY)" userId="b8324740-2fe1-4348-99c9-113a8b16e801" providerId="ADAL" clId="{D4C12D21-333D-4551-853C-69037BC2CA23}" dt="2022-08-31T20:57:22.585" v="210" actId="113"/>
        <pc:sldMkLst>
          <pc:docMk/>
          <pc:sldMk cId="2092425869" sldId="2134805609"/>
        </pc:sldMkLst>
        <pc:spChg chg="del">
          <ac:chgData name="Natalie Pienkowska (SHE/THEY)" userId="b8324740-2fe1-4348-99c9-113a8b16e801" providerId="ADAL" clId="{D4C12D21-333D-4551-853C-69037BC2CA23}" dt="2022-08-29T20:22:24.451" v="8" actId="478"/>
          <ac:spMkLst>
            <pc:docMk/>
            <pc:sldMk cId="2092425869" sldId="2134805609"/>
            <ac:spMk id="2" creationId="{AF102CFA-F8F1-D77B-16A1-0CFD5554940B}"/>
          </ac:spMkLst>
        </pc:spChg>
        <pc:spChg chg="mod">
          <ac:chgData name="Natalie Pienkowska (SHE/THEY)" userId="b8324740-2fe1-4348-99c9-113a8b16e801" providerId="ADAL" clId="{D4C12D21-333D-4551-853C-69037BC2CA23}" dt="2022-08-31T20:57:22.585" v="210" actId="113"/>
          <ac:spMkLst>
            <pc:docMk/>
            <pc:sldMk cId="2092425869" sldId="2134805609"/>
            <ac:spMk id="6" creationId="{1DDAF7D9-4FBB-BF41-BE8F-9D98E035D8FF}"/>
          </ac:spMkLst>
        </pc:sp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Bob German" userId="19671429-1359-457f-bfc1-1be1ee65d4d9" providerId="ADAL" clId="{57D5109B-E133-4500-AD6C-BF34DA153EA3}"/>
    <pc:docChg chg="custSel modSld sldOrd">
      <pc:chgData name="Bob German" userId="19671429-1359-457f-bfc1-1be1ee65d4d9" providerId="ADAL" clId="{57D5109B-E133-4500-AD6C-BF34DA153EA3}" dt="2022-05-25T14:42:29.343" v="155" actId="478"/>
      <pc:docMkLst>
        <pc:docMk/>
      </pc:docMkLst>
      <pc:sldChg chg="ord">
        <pc:chgData name="Bob German" userId="19671429-1359-457f-bfc1-1be1ee65d4d9" providerId="ADAL" clId="{57D5109B-E133-4500-AD6C-BF34DA153EA3}" dt="2022-05-25T14:38:27.509" v="0" actId="20578"/>
        <pc:sldMkLst>
          <pc:docMk/>
          <pc:sldMk cId="2259967023" sldId="2076136379"/>
        </pc:sldMkLst>
      </pc:sldChg>
      <pc:sldChg chg="delSp modSp mod">
        <pc:chgData name="Bob German" userId="19671429-1359-457f-bfc1-1be1ee65d4d9" providerId="ADAL" clId="{57D5109B-E133-4500-AD6C-BF34DA153EA3}" dt="2022-05-25T14:42:29.343" v="155" actId="478"/>
        <pc:sldMkLst>
          <pc:docMk/>
          <pc:sldMk cId="1720789669" sldId="2134805606"/>
        </pc:sldMkLst>
        <pc:spChg chg="del">
          <ac:chgData name="Bob German" userId="19671429-1359-457f-bfc1-1be1ee65d4d9" providerId="ADAL" clId="{57D5109B-E133-4500-AD6C-BF34DA153EA3}" dt="2022-05-25T14:38:51.930" v="1" actId="478"/>
          <ac:spMkLst>
            <pc:docMk/>
            <pc:sldMk cId="1720789669" sldId="2134805606"/>
            <ac:spMk id="3" creationId="{5C979C79-98B0-4D2B-BD84-3F0DFEEFB2E6}"/>
          </ac:spMkLst>
        </pc:spChg>
        <pc:spChg chg="del mod">
          <ac:chgData name="Bob German" userId="19671429-1359-457f-bfc1-1be1ee65d4d9" providerId="ADAL" clId="{57D5109B-E133-4500-AD6C-BF34DA153EA3}" dt="2022-05-25T14:42:29.343" v="155" actId="478"/>
          <ac:spMkLst>
            <pc:docMk/>
            <pc:sldMk cId="1720789669" sldId="2134805606"/>
            <ac:spMk id="4" creationId="{97B7A843-CF34-9AAE-6D6E-B45FD4C99AD6}"/>
          </ac:spMkLst>
        </pc:spChg>
        <pc:spChg chg="mod">
          <ac:chgData name="Bob German" userId="19671429-1359-457f-bfc1-1be1ee65d4d9" providerId="ADAL" clId="{57D5109B-E133-4500-AD6C-BF34DA153EA3}" dt="2022-05-25T14:42:06.576" v="153" actId="20577"/>
          <ac:spMkLst>
            <pc:docMk/>
            <pc:sldMk cId="1720789669" sldId="2134805606"/>
            <ac:spMk id="21" creationId="{4A933F16-4C0B-478D-BD49-5C11797B0365}"/>
          </ac:spMkLst>
        </pc:spChg>
        <pc:spChg chg="mod">
          <ac:chgData name="Bob German" userId="19671429-1359-457f-bfc1-1be1ee65d4d9" providerId="ADAL" clId="{57D5109B-E133-4500-AD6C-BF34DA153EA3}" dt="2022-05-25T14:41:41.869" v="151" actId="403"/>
          <ac:spMkLst>
            <pc:docMk/>
            <pc:sldMk cId="1720789669" sldId="2134805606"/>
            <ac:spMk id="23" creationId="{28A9E018-01EE-7D58-12DB-A2ADA187BC5C}"/>
          </ac:spMkLst>
        </pc:spChg>
        <pc:spChg chg="del">
          <ac:chgData name="Bob German" userId="19671429-1359-457f-bfc1-1be1ee65d4d9" providerId="ADAL" clId="{57D5109B-E133-4500-AD6C-BF34DA153EA3}" dt="2022-05-25T14:38:57.312" v="3" actId="478"/>
          <ac:spMkLst>
            <pc:docMk/>
            <pc:sldMk cId="1720789669" sldId="2134805606"/>
            <ac:spMk id="30" creationId="{0B655AA5-11AD-2B2F-6960-DE442E8A2982}"/>
          </ac:spMkLst>
        </pc:spChg>
        <pc:spChg chg="del">
          <ac:chgData name="Bob German" userId="19671429-1359-457f-bfc1-1be1ee65d4d9" providerId="ADAL" clId="{57D5109B-E133-4500-AD6C-BF34DA153EA3}" dt="2022-05-25T14:38:57.312" v="3" actId="478"/>
          <ac:spMkLst>
            <pc:docMk/>
            <pc:sldMk cId="1720789669" sldId="2134805606"/>
            <ac:spMk id="38" creationId="{610ACC08-CA03-67D9-3090-B9BABE39BABD}"/>
          </ac:spMkLst>
        </pc:spChg>
        <pc:grpChg chg="mod">
          <ac:chgData name="Bob German" userId="19671429-1359-457f-bfc1-1be1ee65d4d9" providerId="ADAL" clId="{57D5109B-E133-4500-AD6C-BF34DA153EA3}" dt="2022-05-25T14:39:08.672" v="8" actId="1076"/>
          <ac:grpSpMkLst>
            <pc:docMk/>
            <pc:sldMk cId="1720789669" sldId="2134805606"/>
            <ac:grpSpMk id="18" creationId="{E1AA032F-FCC3-4E1F-9E5D-1CA44F6FE359}"/>
          </ac:grpSpMkLst>
        </pc:grpChg>
        <pc:picChg chg="del">
          <ac:chgData name="Bob German" userId="19671429-1359-457f-bfc1-1be1ee65d4d9" providerId="ADAL" clId="{57D5109B-E133-4500-AD6C-BF34DA153EA3}" dt="2022-05-25T14:39:00.392" v="4" actId="478"/>
          <ac:picMkLst>
            <pc:docMk/>
            <pc:sldMk cId="1720789669" sldId="2134805606"/>
            <ac:picMk id="6" creationId="{810AD980-E6D7-B7CC-A1F7-6E229E83BB29}"/>
          </ac:picMkLst>
        </pc:picChg>
        <pc:picChg chg="mod">
          <ac:chgData name="Bob German" userId="19671429-1359-457f-bfc1-1be1ee65d4d9" providerId="ADAL" clId="{57D5109B-E133-4500-AD6C-BF34DA153EA3}" dt="2022-05-25T14:42:21.366" v="154" actId="1076"/>
          <ac:picMkLst>
            <pc:docMk/>
            <pc:sldMk cId="1720789669" sldId="2134805606"/>
            <ac:picMk id="11" creationId="{CE1B20E3-5EF1-4E76-A5A8-D24F8530AA02}"/>
          </ac:picMkLst>
        </pc:picChg>
        <pc:picChg chg="del">
          <ac:chgData name="Bob German" userId="19671429-1359-457f-bfc1-1be1ee65d4d9" providerId="ADAL" clId="{57D5109B-E133-4500-AD6C-BF34DA153EA3}" dt="2022-05-25T14:39:00.888" v="5" actId="478"/>
          <ac:picMkLst>
            <pc:docMk/>
            <pc:sldMk cId="1720789669" sldId="2134805606"/>
            <ac:picMk id="16" creationId="{CF4CFBE9-A42E-B6ED-4395-B3FAB98DF6CF}"/>
          </ac:picMkLst>
        </pc:picChg>
        <pc:picChg chg="del">
          <ac:chgData name="Bob German" userId="19671429-1359-457f-bfc1-1be1ee65d4d9" providerId="ADAL" clId="{57D5109B-E133-4500-AD6C-BF34DA153EA3}" dt="2022-05-25T14:39:01.312" v="6" actId="478"/>
          <ac:picMkLst>
            <pc:docMk/>
            <pc:sldMk cId="1720789669" sldId="2134805606"/>
            <ac:picMk id="19" creationId="{C98FDE9E-92D4-1EC7-5479-DA2B779726F3}"/>
          </ac:picMkLst>
        </pc:picChg>
        <pc:picChg chg="del">
          <ac:chgData name="Bob German" userId="19671429-1359-457f-bfc1-1be1ee65d4d9" providerId="ADAL" clId="{57D5109B-E133-4500-AD6C-BF34DA153EA3}" dt="2022-05-25T14:38:57.312" v="3" actId="478"/>
          <ac:picMkLst>
            <pc:docMk/>
            <pc:sldMk cId="1720789669" sldId="2134805606"/>
            <ac:picMk id="22" creationId="{3CAFC462-42FD-9BAD-5A18-BD49499535DB}"/>
          </ac:picMkLst>
        </pc:picChg>
        <pc:picChg chg="mod">
          <ac:chgData name="Bob German" userId="19671429-1359-457f-bfc1-1be1ee65d4d9" providerId="ADAL" clId="{57D5109B-E133-4500-AD6C-BF34DA153EA3}" dt="2022-05-25T14:42:21.366" v="154" actId="1076"/>
          <ac:picMkLst>
            <pc:docMk/>
            <pc:sldMk cId="1720789669" sldId="2134805606"/>
            <ac:picMk id="25" creationId="{170C1AF6-3F0C-428A-AE06-EF743D12E55C}"/>
          </ac:picMkLst>
        </pc:picChg>
        <pc:picChg chg="mod">
          <ac:chgData name="Bob German" userId="19671429-1359-457f-bfc1-1be1ee65d4d9" providerId="ADAL" clId="{57D5109B-E133-4500-AD6C-BF34DA153EA3}" dt="2022-05-25T14:42:21.366" v="154" actId="1076"/>
          <ac:picMkLst>
            <pc:docMk/>
            <pc:sldMk cId="1720789669" sldId="2134805606"/>
            <ac:picMk id="27" creationId="{01B97224-BEAA-4F11-B7C3-8CE061C5144C}"/>
          </ac:picMkLst>
        </pc:picChg>
        <pc:picChg chg="del">
          <ac:chgData name="Bob German" userId="19671429-1359-457f-bfc1-1be1ee65d4d9" providerId="ADAL" clId="{57D5109B-E133-4500-AD6C-BF34DA153EA3}" dt="2022-05-25T14:38:57.312" v="3" actId="478"/>
          <ac:picMkLst>
            <pc:docMk/>
            <pc:sldMk cId="1720789669" sldId="2134805606"/>
            <ac:picMk id="29" creationId="{E3A7FE58-7F95-FF3D-7AEE-165DB9FAB445}"/>
          </ac:picMkLst>
        </pc:picChg>
        <pc:picChg chg="mod">
          <ac:chgData name="Bob German" userId="19671429-1359-457f-bfc1-1be1ee65d4d9" providerId="ADAL" clId="{57D5109B-E133-4500-AD6C-BF34DA153EA3}" dt="2022-05-25T14:42:21.366" v="154" actId="1076"/>
          <ac:picMkLst>
            <pc:docMk/>
            <pc:sldMk cId="1720789669" sldId="2134805606"/>
            <ac:picMk id="32" creationId="{F60446CF-95C1-4692-9825-2C2DAC0A38AC}"/>
          </ac:picMkLst>
        </pc:picChg>
        <pc:picChg chg="mod">
          <ac:chgData name="Bob German" userId="19671429-1359-457f-bfc1-1be1ee65d4d9" providerId="ADAL" clId="{57D5109B-E133-4500-AD6C-BF34DA153EA3}" dt="2022-05-25T14:39:03.304" v="7" actId="1076"/>
          <ac:picMkLst>
            <pc:docMk/>
            <pc:sldMk cId="1720789669" sldId="2134805606"/>
            <ac:picMk id="34" creationId="{2981E338-2304-4241-B786-78E822ABFB73}"/>
          </ac:picMkLst>
        </pc:picChg>
        <pc:picChg chg="mod">
          <ac:chgData name="Bob German" userId="19671429-1359-457f-bfc1-1be1ee65d4d9" providerId="ADAL" clId="{57D5109B-E133-4500-AD6C-BF34DA153EA3}" dt="2022-05-25T14:42:21.366" v="154" actId="1076"/>
          <ac:picMkLst>
            <pc:docMk/>
            <pc:sldMk cId="1720789669" sldId="2134805606"/>
            <ac:picMk id="37" creationId="{B9B5757A-3146-4AD6-9304-345E34EDBF47}"/>
          </ac:picMkLst>
        </pc:picChg>
      </pc:sld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David Warner" userId="S::davidwarner@microsoft.com::51ffa14d-fdfd-4571-a787-ad4b3bb92711" providerId="AD" clId="Web-{7752F836-7AE4-4BD9-9B9B-4B02266FB506}"/>
    <pc:docChg chg="modSld">
      <pc:chgData name="David Warner" userId="S::davidwarner@microsoft.com::51ffa14d-fdfd-4571-a787-ad4b3bb92711" providerId="AD" clId="Web-{7752F836-7AE4-4BD9-9B9B-4B02266FB506}" dt="2022-05-11T18:50:10.630" v="0"/>
      <pc:docMkLst>
        <pc:docMk/>
      </pc:docMkLst>
      <pc:sldChg chg="delSp">
        <pc:chgData name="David Warner" userId="S::davidwarner@microsoft.com::51ffa14d-fdfd-4571-a787-ad4b3bb92711" providerId="AD" clId="Web-{7752F836-7AE4-4BD9-9B9B-4B02266FB506}" dt="2022-05-11T18:50:10.630" v="0"/>
        <pc:sldMkLst>
          <pc:docMk/>
          <pc:sldMk cId="4070501225" sldId="2076136392"/>
        </pc:sldMkLst>
        <pc:spChg chg="del">
          <ac:chgData name="David Warner" userId="S::davidwarner@microsoft.com::51ffa14d-fdfd-4571-a787-ad4b3bb92711" providerId="AD" clId="Web-{7752F836-7AE4-4BD9-9B9B-4B02266FB506}" dt="2022-05-11T18:50:10.630" v="0"/>
          <ac:spMkLst>
            <pc:docMk/>
            <pc:sldMk cId="4070501225" sldId="2076136392"/>
            <ac:spMk id="24" creationId="{BF64715A-634D-4192-8938-31633CB478EB}"/>
          </ac:spMkLst>
        </pc:spChg>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Paul Bullock" userId="162dc284-9901-47a4-bdd1-300eada006b4" providerId="ADAL" clId="{8032E455-B5B9-4E85-9B46-FEE2CCA580C9}"/>
    <pc:docChg chg="undo custSel modSld">
      <pc:chgData name="Paul Bullock" userId="162dc284-9901-47a4-bdd1-300eada006b4" providerId="ADAL" clId="{8032E455-B5B9-4E85-9B46-FEE2CCA580C9}" dt="2022-07-06T20:01:50.915" v="423" actId="1037"/>
      <pc:docMkLst>
        <pc:docMk/>
      </pc:docMkLst>
      <pc:sldChg chg="addSp delSp modSp mod">
        <pc:chgData name="Paul Bullock" userId="162dc284-9901-47a4-bdd1-300eada006b4" providerId="ADAL" clId="{8032E455-B5B9-4E85-9B46-FEE2CCA580C9}" dt="2022-07-06T20:01:50.915" v="423" actId="1037"/>
        <pc:sldMkLst>
          <pc:docMk/>
          <pc:sldMk cId="1374769157" sldId="2076137639"/>
        </pc:sldMkLst>
        <pc:spChg chg="del">
          <ac:chgData name="Paul Bullock" userId="162dc284-9901-47a4-bdd1-300eada006b4" providerId="ADAL" clId="{8032E455-B5B9-4E85-9B46-FEE2CCA580C9}" dt="2022-07-06T19:52:40.106" v="1" actId="478"/>
          <ac:spMkLst>
            <pc:docMk/>
            <pc:sldMk cId="1374769157" sldId="2076137639"/>
            <ac:spMk id="2" creationId="{07B69F8A-3400-16B4-DE78-0A9B4D498257}"/>
          </ac:spMkLst>
        </pc:spChg>
        <pc:spChg chg="mod">
          <ac:chgData name="Paul Bullock" userId="162dc284-9901-47a4-bdd1-300eada006b4" providerId="ADAL" clId="{8032E455-B5B9-4E85-9B46-FEE2CCA580C9}" dt="2022-07-06T20:00:00.433" v="405" actId="20577"/>
          <ac:spMkLst>
            <pc:docMk/>
            <pc:sldMk cId="1374769157" sldId="2076137639"/>
            <ac:spMk id="5" creationId="{612C861E-93AA-4B5D-8907-782E4E0AF916}"/>
          </ac:spMkLst>
        </pc:spChg>
        <pc:spChg chg="del">
          <ac:chgData name="Paul Bullock" userId="162dc284-9901-47a4-bdd1-300eada006b4" providerId="ADAL" clId="{8032E455-B5B9-4E85-9B46-FEE2CCA580C9}" dt="2022-07-06T19:52:36.780" v="0" actId="478"/>
          <ac:spMkLst>
            <pc:docMk/>
            <pc:sldMk cId="1374769157" sldId="2076137639"/>
            <ac:spMk id="15" creationId="{F9EEC9A9-E2F8-B1A5-1316-E1795554C370}"/>
          </ac:spMkLst>
        </pc:spChg>
        <pc:picChg chg="mod ord">
          <ac:chgData name="Paul Bullock" userId="162dc284-9901-47a4-bdd1-300eada006b4" providerId="ADAL" clId="{8032E455-B5B9-4E85-9B46-FEE2CCA580C9}" dt="2022-07-06T20:01:47.886" v="422" actId="14100"/>
          <ac:picMkLst>
            <pc:docMk/>
            <pc:sldMk cId="1374769157" sldId="2076137639"/>
            <ac:picMk id="8" creationId="{8F059431-116F-4618-ADAA-590BC592F734}"/>
          </ac:picMkLst>
        </pc:picChg>
        <pc:picChg chg="add mod ord">
          <ac:chgData name="Paul Bullock" userId="162dc284-9901-47a4-bdd1-300eada006b4" providerId="ADAL" clId="{8032E455-B5B9-4E85-9B46-FEE2CCA580C9}" dt="2022-07-06T20:01:50.915" v="423" actId="1037"/>
          <ac:picMkLst>
            <pc:docMk/>
            <pc:sldMk cId="1374769157" sldId="2076137639"/>
            <ac:picMk id="13" creationId="{D2D6F3CD-D790-8723-579E-EAE6646F8565}"/>
          </ac:picMkLst>
        </pc:picChg>
        <pc:picChg chg="del">
          <ac:chgData name="Paul Bullock" userId="162dc284-9901-47a4-bdd1-300eada006b4" providerId="ADAL" clId="{8032E455-B5B9-4E85-9B46-FEE2CCA580C9}" dt="2022-07-06T20:00:55.767" v="406" actId="478"/>
          <ac:picMkLst>
            <pc:docMk/>
            <pc:sldMk cId="1374769157" sldId="2076137639"/>
            <ac:picMk id="16" creationId="{E30B058C-AF2F-1FEB-EECE-EE632D7F422B}"/>
          </ac:picMkLst>
        </pc:picChg>
      </pc:sld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David Warner" userId="51ffa14d-fdfd-4571-a787-ad4b3bb92711" providerId="ADAL" clId="{FD316A9D-7076-4B9C-BD41-7744CA15F25B}"/>
    <pc:docChg chg="undo custSel modSld">
      <pc:chgData name="David Warner" userId="51ffa14d-fdfd-4571-a787-ad4b3bb92711" providerId="ADAL" clId="{FD316A9D-7076-4B9C-BD41-7744CA15F25B}" dt="2022-08-04T13:49:29.449" v="286" actId="729"/>
      <pc:docMkLst>
        <pc:docMk/>
      </pc:docMkLst>
      <pc:sldChg chg="modSp mod">
        <pc:chgData name="David Warner" userId="51ffa14d-fdfd-4571-a787-ad4b3bb92711" providerId="ADAL" clId="{FD316A9D-7076-4B9C-BD41-7744CA15F25B}" dt="2022-07-22T02:05:29.670" v="18" actId="20577"/>
        <pc:sldMkLst>
          <pc:docMk/>
          <pc:sldMk cId="2967945684" sldId="277"/>
        </pc:sldMkLst>
        <pc:spChg chg="mod">
          <ac:chgData name="David Warner" userId="51ffa14d-fdfd-4571-a787-ad4b3bb92711" providerId="ADAL" clId="{FD316A9D-7076-4B9C-BD41-7744CA15F25B}" dt="2022-07-22T02:05:29.670" v="18" actId="20577"/>
          <ac:spMkLst>
            <pc:docMk/>
            <pc:sldMk cId="2967945684" sldId="277"/>
            <ac:spMk id="4" creationId="{A04E16D6-6682-4068-BF11-BA8E4E8E1BBC}"/>
          </ac:spMkLst>
        </pc:spChg>
      </pc:sldChg>
      <pc:sldChg chg="modSp mod">
        <pc:chgData name="David Warner" userId="51ffa14d-fdfd-4571-a787-ad4b3bb92711" providerId="ADAL" clId="{FD316A9D-7076-4B9C-BD41-7744CA15F25B}" dt="2022-07-22T02:05:12.703" v="8" actId="20577"/>
        <pc:sldMkLst>
          <pc:docMk/>
          <pc:sldMk cId="287163252" sldId="1567"/>
        </pc:sldMkLst>
        <pc:spChg chg="mod">
          <ac:chgData name="David Warner" userId="51ffa14d-fdfd-4571-a787-ad4b3bb92711" providerId="ADAL" clId="{FD316A9D-7076-4B9C-BD41-7744CA15F25B}" dt="2022-07-22T02:05:12.703" v="8" actId="20577"/>
          <ac:spMkLst>
            <pc:docMk/>
            <pc:sldMk cId="287163252" sldId="1567"/>
            <ac:spMk id="8" creationId="{00000000-0000-0000-0000-000000000000}"/>
          </ac:spMkLst>
        </pc:spChg>
      </pc:sldChg>
      <pc:sldChg chg="mod modShow">
        <pc:chgData name="David Warner" userId="51ffa14d-fdfd-4571-a787-ad4b3bb92711" providerId="ADAL" clId="{FD316A9D-7076-4B9C-BD41-7744CA15F25B}" dt="2022-08-04T12:44:15.563" v="224" actId="729"/>
        <pc:sldMkLst>
          <pc:docMk/>
          <pc:sldMk cId="1855247561" sldId="1649"/>
        </pc:sldMkLst>
      </pc:sldChg>
      <pc:sldChg chg="addSp delSp modSp mod">
        <pc:chgData name="David Warner" userId="51ffa14d-fdfd-4571-a787-ad4b3bb92711" providerId="ADAL" clId="{FD316A9D-7076-4B9C-BD41-7744CA15F25B}" dt="2022-08-04T13:12:44.463" v="285" actId="20577"/>
        <pc:sldMkLst>
          <pc:docMk/>
          <pc:sldMk cId="3158043784" sldId="2068"/>
        </pc:sldMkLst>
        <pc:spChg chg="mod">
          <ac:chgData name="David Warner" userId="51ffa14d-fdfd-4571-a787-ad4b3bb92711" providerId="ADAL" clId="{FD316A9D-7076-4B9C-BD41-7744CA15F25B}" dt="2022-08-04T13:12:44.463" v="285" actId="20577"/>
          <ac:spMkLst>
            <pc:docMk/>
            <pc:sldMk cId="3158043784" sldId="2068"/>
            <ac:spMk id="8" creationId="{00000000-0000-0000-0000-000000000000}"/>
          </ac:spMkLst>
        </pc:spChg>
        <pc:picChg chg="add del mod">
          <ac:chgData name="David Warner" userId="51ffa14d-fdfd-4571-a787-ad4b3bb92711" providerId="ADAL" clId="{FD316A9D-7076-4B9C-BD41-7744CA15F25B}" dt="2022-08-04T13:03:05.221" v="243" actId="478"/>
          <ac:picMkLst>
            <pc:docMk/>
            <pc:sldMk cId="3158043784" sldId="2068"/>
            <ac:picMk id="10" creationId="{5D8EEE74-BCB5-EB8A-6E29-E30D1FFB9AB1}"/>
          </ac:picMkLst>
        </pc:picChg>
        <pc:picChg chg="del mod">
          <ac:chgData name="David Warner" userId="51ffa14d-fdfd-4571-a787-ad4b3bb92711" providerId="ADAL" clId="{FD316A9D-7076-4B9C-BD41-7744CA15F25B}" dt="2022-08-04T13:03:07.338" v="244" actId="478"/>
          <ac:picMkLst>
            <pc:docMk/>
            <pc:sldMk cId="3158043784" sldId="2068"/>
            <ac:picMk id="11" creationId="{FF58DC4D-D77D-44E7-8F6C-7088D25DA163}"/>
          </ac:picMkLst>
        </pc:picChg>
        <pc:picChg chg="add mod">
          <ac:chgData name="David Warner" userId="51ffa14d-fdfd-4571-a787-ad4b3bb92711" providerId="ADAL" clId="{FD316A9D-7076-4B9C-BD41-7744CA15F25B}" dt="2022-08-04T13:03:19.187" v="247" actId="14826"/>
          <ac:picMkLst>
            <pc:docMk/>
            <pc:sldMk cId="3158043784" sldId="2068"/>
            <ac:picMk id="12" creationId="{C01306F6-738A-7FB5-5BDC-38085CB0B0D9}"/>
          </ac:picMkLst>
        </pc:picChg>
        <pc:picChg chg="del">
          <ac:chgData name="David Warner" userId="51ffa14d-fdfd-4571-a787-ad4b3bb92711" providerId="ADAL" clId="{FD316A9D-7076-4B9C-BD41-7744CA15F25B}" dt="2022-07-22T02:08:45.885" v="54" actId="478"/>
          <ac:picMkLst>
            <pc:docMk/>
            <pc:sldMk cId="3158043784" sldId="2068"/>
            <ac:picMk id="13" creationId="{05256722-D885-4CFA-9656-C9ECCD1A2898}"/>
          </ac:picMkLst>
        </pc:picChg>
        <pc:picChg chg="mod">
          <ac:chgData name="David Warner" userId="51ffa14d-fdfd-4571-a787-ad4b3bb92711" providerId="ADAL" clId="{FD316A9D-7076-4B9C-BD41-7744CA15F25B}" dt="2022-07-22T02:09:16.446" v="64" actId="1076"/>
          <ac:picMkLst>
            <pc:docMk/>
            <pc:sldMk cId="3158043784" sldId="2068"/>
            <ac:picMk id="14" creationId="{9D456C14-6693-709D-5FC1-D475399932D4}"/>
          </ac:picMkLst>
        </pc:picChg>
      </pc:sldChg>
      <pc:sldChg chg="addSp delSp modSp mod">
        <pc:chgData name="David Warner" userId="51ffa14d-fdfd-4571-a787-ad4b3bb92711" providerId="ADAL" clId="{FD316A9D-7076-4B9C-BD41-7744CA15F25B}" dt="2022-08-04T13:03:49.359" v="254" actId="6549"/>
        <pc:sldMkLst>
          <pc:docMk/>
          <pc:sldMk cId="1056590613" sldId="2076135999"/>
        </pc:sldMkLst>
        <pc:spChg chg="mod">
          <ac:chgData name="David Warner" userId="51ffa14d-fdfd-4571-a787-ad4b3bb92711" providerId="ADAL" clId="{FD316A9D-7076-4B9C-BD41-7744CA15F25B}" dt="2022-08-04T13:03:49.359" v="254" actId="6549"/>
          <ac:spMkLst>
            <pc:docMk/>
            <pc:sldMk cId="1056590613" sldId="2076135999"/>
            <ac:spMk id="10" creationId="{2F9D74B7-8175-43F4-B9E3-807C4AE2FA45}"/>
          </ac:spMkLst>
        </pc:spChg>
        <pc:picChg chg="add del mod">
          <ac:chgData name="David Warner" userId="51ffa14d-fdfd-4571-a787-ad4b3bb92711" providerId="ADAL" clId="{FD316A9D-7076-4B9C-BD41-7744CA15F25B}" dt="2022-07-22T02:10:34.353" v="78" actId="478"/>
          <ac:picMkLst>
            <pc:docMk/>
            <pc:sldMk cId="1056590613" sldId="2076135999"/>
            <ac:picMk id="7" creationId="{35233CF6-D994-21FB-FF01-EA877A7BA487}"/>
          </ac:picMkLst>
        </pc:picChg>
        <pc:picChg chg="add mod">
          <ac:chgData name="David Warner" userId="51ffa14d-fdfd-4571-a787-ad4b3bb92711" providerId="ADAL" clId="{FD316A9D-7076-4B9C-BD41-7744CA15F25B}" dt="2022-08-04T13:03:46.264" v="253" actId="14826"/>
          <ac:picMkLst>
            <pc:docMk/>
            <pc:sldMk cId="1056590613" sldId="2076135999"/>
            <ac:picMk id="7" creationId="{FDECAAA9-34E8-2BF7-C439-B4A6D190E0FA}"/>
          </ac:picMkLst>
        </pc:picChg>
        <pc:picChg chg="del mod">
          <ac:chgData name="David Warner" userId="51ffa14d-fdfd-4571-a787-ad4b3bb92711" providerId="ADAL" clId="{FD316A9D-7076-4B9C-BD41-7744CA15F25B}" dt="2022-08-04T13:03:30.321" v="249" actId="478"/>
          <ac:picMkLst>
            <pc:docMk/>
            <pc:sldMk cId="1056590613" sldId="2076135999"/>
            <ac:picMk id="8" creationId="{CF855FB9-ACF4-4E5B-BB62-3566630F97FC}"/>
          </ac:picMkLst>
        </pc:picChg>
        <pc:picChg chg="add del mod">
          <ac:chgData name="David Warner" userId="51ffa14d-fdfd-4571-a787-ad4b3bb92711" providerId="ADAL" clId="{FD316A9D-7076-4B9C-BD41-7744CA15F25B}" dt="2022-07-22T02:11:58.145" v="157" actId="478"/>
          <ac:picMkLst>
            <pc:docMk/>
            <pc:sldMk cId="1056590613" sldId="2076135999"/>
            <ac:picMk id="11" creationId="{8005BF7C-8272-49AC-9DA6-6AC3340E6F7E}"/>
          </ac:picMkLst>
        </pc:picChg>
        <pc:picChg chg="del mod">
          <ac:chgData name="David Warner" userId="51ffa14d-fdfd-4571-a787-ad4b3bb92711" providerId="ADAL" clId="{FD316A9D-7076-4B9C-BD41-7744CA15F25B}" dt="2022-08-04T13:03:31.585" v="250" actId="478"/>
          <ac:picMkLst>
            <pc:docMk/>
            <pc:sldMk cId="1056590613" sldId="2076135999"/>
            <ac:picMk id="13" creationId="{5A269806-1B40-1474-9AA5-E8DFA39A0220}"/>
          </ac:picMkLst>
        </pc:picChg>
        <pc:picChg chg="mod">
          <ac:chgData name="David Warner" userId="51ffa14d-fdfd-4571-a787-ad4b3bb92711" providerId="ADAL" clId="{FD316A9D-7076-4B9C-BD41-7744CA15F25B}" dt="2022-07-22T02:12:01.298" v="158" actId="1076"/>
          <ac:picMkLst>
            <pc:docMk/>
            <pc:sldMk cId="1056590613" sldId="2076135999"/>
            <ac:picMk id="14" creationId="{A857AB79-07CB-21C8-27A3-97475E3A3A14}"/>
          </ac:picMkLst>
        </pc:picChg>
      </pc:sldChg>
      <pc:sldChg chg="mod modShow">
        <pc:chgData name="David Warner" userId="51ffa14d-fdfd-4571-a787-ad4b3bb92711" providerId="ADAL" clId="{FD316A9D-7076-4B9C-BD41-7744CA15F25B}" dt="2022-08-04T12:44:20.984" v="225" actId="729"/>
        <pc:sldMkLst>
          <pc:docMk/>
          <pc:sldMk cId="3212148701" sldId="2076136274"/>
        </pc:sldMkLst>
      </pc:sldChg>
      <pc:sldChg chg="mod modShow">
        <pc:chgData name="David Warner" userId="51ffa14d-fdfd-4571-a787-ad4b3bb92711" providerId="ADAL" clId="{FD316A9D-7076-4B9C-BD41-7744CA15F25B}" dt="2022-08-04T12:44:20.984" v="225" actId="729"/>
        <pc:sldMkLst>
          <pc:docMk/>
          <pc:sldMk cId="1042411426" sldId="2076136275"/>
        </pc:sldMkLst>
      </pc:sldChg>
      <pc:sldChg chg="mod modShow">
        <pc:chgData name="David Warner" userId="51ffa14d-fdfd-4571-a787-ad4b3bb92711" providerId="ADAL" clId="{FD316A9D-7076-4B9C-BD41-7744CA15F25B}" dt="2022-08-04T13:49:29.449" v="286" actId="729"/>
        <pc:sldMkLst>
          <pc:docMk/>
          <pc:sldMk cId="3779847062" sldId="2076136374"/>
        </pc:sldMkLst>
      </pc:sldChg>
      <pc:sldChg chg="addSp modSp mod modShow">
        <pc:chgData name="David Warner" userId="51ffa14d-fdfd-4571-a787-ad4b3bb92711" providerId="ADAL" clId="{FD316A9D-7076-4B9C-BD41-7744CA15F25B}" dt="2022-08-04T12:44:09.547" v="223" actId="729"/>
        <pc:sldMkLst>
          <pc:docMk/>
          <pc:sldMk cId="2259967023" sldId="2076136379"/>
        </pc:sldMkLst>
        <pc:spChg chg="add mod">
          <ac:chgData name="David Warner" userId="51ffa14d-fdfd-4571-a787-ad4b3bb92711" providerId="ADAL" clId="{FD316A9D-7076-4B9C-BD41-7744CA15F25B}" dt="2022-07-22T02:06:03.854" v="29"/>
          <ac:spMkLst>
            <pc:docMk/>
            <pc:sldMk cId="2259967023" sldId="2076136379"/>
            <ac:spMk id="46" creationId="{622116C8-972B-89AD-35DB-1443C16F25F2}"/>
          </ac:spMkLst>
        </pc:spChg>
      </pc:sldChg>
      <pc:sldChg chg="mod modShow">
        <pc:chgData name="David Warner" userId="51ffa14d-fdfd-4571-a787-ad4b3bb92711" providerId="ADAL" clId="{FD316A9D-7076-4B9C-BD41-7744CA15F25B}" dt="2022-08-04T12:44:15.563" v="224" actId="729"/>
        <pc:sldMkLst>
          <pc:docMk/>
          <pc:sldMk cId="1884761934" sldId="2076136381"/>
        </pc:sldMkLst>
      </pc:sldChg>
      <pc:sldChg chg="addSp delSp modSp mod">
        <pc:chgData name="David Warner" userId="51ffa14d-fdfd-4571-a787-ad4b3bb92711" providerId="ADAL" clId="{FD316A9D-7076-4B9C-BD41-7744CA15F25B}" dt="2022-08-03T14:24:02.497" v="221" actId="478"/>
        <pc:sldMkLst>
          <pc:docMk/>
          <pc:sldMk cId="357588276" sldId="2076136388"/>
        </pc:sldMkLst>
        <pc:spChg chg="add del mod">
          <ac:chgData name="David Warner" userId="51ffa14d-fdfd-4571-a787-ad4b3bb92711" providerId="ADAL" clId="{FD316A9D-7076-4B9C-BD41-7744CA15F25B}" dt="2022-08-03T14:24:02.497" v="221" actId="478"/>
          <ac:spMkLst>
            <pc:docMk/>
            <pc:sldMk cId="357588276" sldId="2076136388"/>
            <ac:spMk id="9" creationId="{E0D431F9-9436-31A8-AA25-22CEB1F467B8}"/>
          </ac:spMkLst>
        </pc:spChg>
        <pc:spChg chg="mod">
          <ac:chgData name="David Warner" userId="51ffa14d-fdfd-4571-a787-ad4b3bb92711" providerId="ADAL" clId="{FD316A9D-7076-4B9C-BD41-7744CA15F25B}" dt="2022-08-03T14:23:56.418" v="220" actId="20577"/>
          <ac:spMkLst>
            <pc:docMk/>
            <pc:sldMk cId="357588276" sldId="2076136388"/>
            <ac:spMk id="12" creationId="{75CBAE06-9187-B701-35F5-2CF292FD68C6}"/>
          </ac:spMkLst>
        </pc:spChg>
      </pc:sldChg>
      <pc:sldChg chg="addSp delSp modSp mod">
        <pc:chgData name="David Warner" userId="51ffa14d-fdfd-4571-a787-ad4b3bb92711" providerId="ADAL" clId="{FD316A9D-7076-4B9C-BD41-7744CA15F25B}" dt="2022-08-04T12:43:54.920" v="222" actId="478"/>
        <pc:sldMkLst>
          <pc:docMk/>
          <pc:sldMk cId="4070501225" sldId="2076136392"/>
        </pc:sldMkLst>
        <pc:spChg chg="add del mod">
          <ac:chgData name="David Warner" userId="51ffa14d-fdfd-4571-a787-ad4b3bb92711" providerId="ADAL" clId="{FD316A9D-7076-4B9C-BD41-7744CA15F25B}" dt="2022-08-04T12:43:54.920" v="222" actId="478"/>
          <ac:spMkLst>
            <pc:docMk/>
            <pc:sldMk cId="4070501225" sldId="2076136392"/>
            <ac:spMk id="24" creationId="{AEE22B25-365F-695E-20CD-CEC6CE9A1E05}"/>
          </ac:spMkLst>
        </pc:spChg>
      </pc:sldChg>
      <pc:sldChg chg="addSp delSp modSp mod">
        <pc:chgData name="David Warner" userId="51ffa14d-fdfd-4571-a787-ad4b3bb92711" providerId="ADAL" clId="{FD316A9D-7076-4B9C-BD41-7744CA15F25B}" dt="2022-08-03T14:04:44.744" v="208" actId="478"/>
        <pc:sldMkLst>
          <pc:docMk/>
          <pc:sldMk cId="1374769157" sldId="2076137639"/>
        </pc:sldMkLst>
        <pc:spChg chg="add del mod">
          <ac:chgData name="David Warner" userId="51ffa14d-fdfd-4571-a787-ad4b3bb92711" providerId="ADAL" clId="{FD316A9D-7076-4B9C-BD41-7744CA15F25B}" dt="2022-08-03T14:04:44.744" v="208" actId="478"/>
          <ac:spMkLst>
            <pc:docMk/>
            <pc:sldMk cId="1374769157" sldId="2076137639"/>
            <ac:spMk id="15" creationId="{34750BF1-9FFE-F5C0-FD1F-57F90AD215B0}"/>
          </ac:spMkLst>
        </pc:spChg>
      </pc:sldChg>
      <pc:sldChg chg="addSp delSp modSp mod">
        <pc:chgData name="David Warner" userId="51ffa14d-fdfd-4571-a787-ad4b3bb92711" providerId="ADAL" clId="{FD316A9D-7076-4B9C-BD41-7744CA15F25B}" dt="2022-08-03T14:04:37.306" v="207" actId="1076"/>
        <pc:sldMkLst>
          <pc:docMk/>
          <pc:sldMk cId="2225302410" sldId="2134805599"/>
        </pc:sldMkLst>
        <pc:spChg chg="ord">
          <ac:chgData name="David Warner" userId="51ffa14d-fdfd-4571-a787-ad4b3bb92711" providerId="ADAL" clId="{FD316A9D-7076-4B9C-BD41-7744CA15F25B}" dt="2022-08-03T14:04:22.156" v="204" actId="166"/>
          <ac:spMkLst>
            <pc:docMk/>
            <pc:sldMk cId="2225302410" sldId="2134805599"/>
            <ac:spMk id="2" creationId="{32A2A11C-7C12-43BB-9A8A-93F82905F045}"/>
          </ac:spMkLst>
        </pc:spChg>
        <pc:spChg chg="ord">
          <ac:chgData name="David Warner" userId="51ffa14d-fdfd-4571-a787-ad4b3bb92711" providerId="ADAL" clId="{FD316A9D-7076-4B9C-BD41-7744CA15F25B}" dt="2022-08-03T14:04:18.527" v="203" actId="166"/>
          <ac:spMkLst>
            <pc:docMk/>
            <pc:sldMk cId="2225302410" sldId="2134805599"/>
            <ac:spMk id="7" creationId="{CF88E080-AAB0-4E09-BFFD-7D0F30EBBB88}"/>
          </ac:spMkLst>
        </pc:spChg>
        <pc:spChg chg="mod">
          <ac:chgData name="David Warner" userId="51ffa14d-fdfd-4571-a787-ad4b3bb92711" providerId="ADAL" clId="{FD316A9D-7076-4B9C-BD41-7744CA15F25B}" dt="2022-08-03T14:03:02.894" v="192" actId="6549"/>
          <ac:spMkLst>
            <pc:docMk/>
            <pc:sldMk cId="2225302410" sldId="2134805599"/>
            <ac:spMk id="11" creationId="{B571AD0C-3126-4280-A183-60F644787939}"/>
          </ac:spMkLst>
        </pc:spChg>
        <pc:spChg chg="add del mod">
          <ac:chgData name="David Warner" userId="51ffa14d-fdfd-4571-a787-ad4b3bb92711" providerId="ADAL" clId="{FD316A9D-7076-4B9C-BD41-7744CA15F25B}" dt="2022-08-03T14:03:07.054" v="194" actId="478"/>
          <ac:spMkLst>
            <pc:docMk/>
            <pc:sldMk cId="2225302410" sldId="2134805599"/>
            <ac:spMk id="17" creationId="{3A9D18C4-7164-474C-25CC-8AD1120C27A5}"/>
          </ac:spMkLst>
        </pc:spChg>
        <pc:picChg chg="mod">
          <ac:chgData name="David Warner" userId="51ffa14d-fdfd-4571-a787-ad4b3bb92711" providerId="ADAL" clId="{FD316A9D-7076-4B9C-BD41-7744CA15F25B}" dt="2022-08-03T14:02:06.653" v="186" actId="1076"/>
          <ac:picMkLst>
            <pc:docMk/>
            <pc:sldMk cId="2225302410" sldId="2134805599"/>
            <ac:picMk id="4" creationId="{A2D81468-85A8-2C1E-FA5E-755310F33438}"/>
          </ac:picMkLst>
        </pc:picChg>
        <pc:picChg chg="mod">
          <ac:chgData name="David Warner" userId="51ffa14d-fdfd-4571-a787-ad4b3bb92711" providerId="ADAL" clId="{FD316A9D-7076-4B9C-BD41-7744CA15F25B}" dt="2022-08-03T14:00:32.281" v="177" actId="1076"/>
          <ac:picMkLst>
            <pc:docMk/>
            <pc:sldMk cId="2225302410" sldId="2134805599"/>
            <ac:picMk id="8" creationId="{D50D8900-9D5B-492F-9464-94D7FB21C565}"/>
          </ac:picMkLst>
        </pc:picChg>
        <pc:picChg chg="mod">
          <ac:chgData name="David Warner" userId="51ffa14d-fdfd-4571-a787-ad4b3bb92711" providerId="ADAL" clId="{FD316A9D-7076-4B9C-BD41-7744CA15F25B}" dt="2022-08-03T14:02:35.412" v="189" actId="1076"/>
          <ac:picMkLst>
            <pc:docMk/>
            <pc:sldMk cId="2225302410" sldId="2134805599"/>
            <ac:picMk id="10" creationId="{B7B65003-E2ED-CBCF-E29D-72DD001700A9}"/>
          </ac:picMkLst>
        </pc:picChg>
        <pc:picChg chg="mod">
          <ac:chgData name="David Warner" userId="51ffa14d-fdfd-4571-a787-ad4b3bb92711" providerId="ADAL" clId="{FD316A9D-7076-4B9C-BD41-7744CA15F25B}" dt="2022-08-03T14:03:05.003" v="193" actId="1076"/>
          <ac:picMkLst>
            <pc:docMk/>
            <pc:sldMk cId="2225302410" sldId="2134805599"/>
            <ac:picMk id="16" creationId="{EE74F255-B9A4-4F64-8BE8-C676CD2FEEAD}"/>
          </ac:picMkLst>
        </pc:picChg>
        <pc:picChg chg="mod">
          <ac:chgData name="David Warner" userId="51ffa14d-fdfd-4571-a787-ad4b3bb92711" providerId="ADAL" clId="{FD316A9D-7076-4B9C-BD41-7744CA15F25B}" dt="2022-08-03T14:04:33.529" v="206" actId="1076"/>
          <ac:picMkLst>
            <pc:docMk/>
            <pc:sldMk cId="2225302410" sldId="2134805599"/>
            <ac:picMk id="18" creationId="{B8C7C95A-2EF9-ED09-2D38-60EA9F9FCEB0}"/>
          </ac:picMkLst>
        </pc:picChg>
        <pc:picChg chg="mod">
          <ac:chgData name="David Warner" userId="51ffa14d-fdfd-4571-a787-ad4b3bb92711" providerId="ADAL" clId="{FD316A9D-7076-4B9C-BD41-7744CA15F25B}" dt="2022-08-03T14:04:33.529" v="206" actId="1076"/>
          <ac:picMkLst>
            <pc:docMk/>
            <pc:sldMk cId="2225302410" sldId="2134805599"/>
            <ac:picMk id="19" creationId="{D272133E-D49A-E85B-D0DD-6A127473B227}"/>
          </ac:picMkLst>
        </pc:picChg>
        <pc:picChg chg="mod">
          <ac:chgData name="David Warner" userId="51ffa14d-fdfd-4571-a787-ad4b3bb92711" providerId="ADAL" clId="{FD316A9D-7076-4B9C-BD41-7744CA15F25B}" dt="2022-08-03T14:04:37.306" v="207" actId="1076"/>
          <ac:picMkLst>
            <pc:docMk/>
            <pc:sldMk cId="2225302410" sldId="2134805599"/>
            <ac:picMk id="20" creationId="{7CA10C75-F0B7-257B-37D1-621B6C451E71}"/>
          </ac:picMkLst>
        </pc:picChg>
        <pc:picChg chg="mod">
          <ac:chgData name="David Warner" userId="51ffa14d-fdfd-4571-a787-ad4b3bb92711" providerId="ADAL" clId="{FD316A9D-7076-4B9C-BD41-7744CA15F25B}" dt="2022-08-03T14:01:08.483" v="183" actId="1076"/>
          <ac:picMkLst>
            <pc:docMk/>
            <pc:sldMk cId="2225302410" sldId="2134805599"/>
            <ac:picMk id="22" creationId="{899EAC29-DA46-2585-8727-CF61DD058234}"/>
          </ac:picMkLst>
        </pc:picChg>
      </pc:sldChg>
      <pc:sldChg chg="addSp modSp">
        <pc:chgData name="David Warner" userId="51ffa14d-fdfd-4571-a787-ad4b3bb92711" providerId="ADAL" clId="{FD316A9D-7076-4B9C-BD41-7744CA15F25B}" dt="2022-07-22T02:05:43.903" v="20"/>
        <pc:sldMkLst>
          <pc:docMk/>
          <pc:sldMk cId="1720789669" sldId="2134805606"/>
        </pc:sldMkLst>
        <pc:spChg chg="add mod">
          <ac:chgData name="David Warner" userId="51ffa14d-fdfd-4571-a787-ad4b3bb92711" providerId="ADAL" clId="{FD316A9D-7076-4B9C-BD41-7744CA15F25B}" dt="2022-07-22T02:05:43.903" v="20"/>
          <ac:spMkLst>
            <pc:docMk/>
            <pc:sldMk cId="1720789669" sldId="2134805606"/>
            <ac:spMk id="24" creationId="{ED0F27AA-B78B-77A1-7FA2-2DE62CB462FC}"/>
          </ac:spMkLst>
        </pc:spChg>
      </pc:sldChg>
      <pc:sldChg chg="addSp modSp">
        <pc:chgData name="David Warner" userId="51ffa14d-fdfd-4571-a787-ad4b3bb92711" providerId="ADAL" clId="{FD316A9D-7076-4B9C-BD41-7744CA15F25B}" dt="2022-07-22T02:05:46.063" v="22"/>
        <pc:sldMkLst>
          <pc:docMk/>
          <pc:sldMk cId="2092425869" sldId="2134805609"/>
        </pc:sldMkLst>
        <pc:spChg chg="add mod">
          <ac:chgData name="David Warner" userId="51ffa14d-fdfd-4571-a787-ad4b3bb92711" providerId="ADAL" clId="{FD316A9D-7076-4B9C-BD41-7744CA15F25B}" dt="2022-07-22T02:05:46.063" v="22"/>
          <ac:spMkLst>
            <pc:docMk/>
            <pc:sldMk cId="2092425869" sldId="2134805609"/>
            <ac:spMk id="21" creationId="{2ADB40DF-D675-600C-781F-79FDE92F823E}"/>
          </ac:spMkLst>
        </pc:spChg>
      </pc:sldChg>
    </pc:docChg>
  </pc:docChgLst>
  <pc:docChgLst>
    <pc:chgData name="David Warner" userId="S::davidwarner@microsoft.com::51ffa14d-fdfd-4571-a787-ad4b3bb92711" providerId="AD" clId="Web-{DD287591-D24B-42C0-8FE6-93A0802E9A95}"/>
    <pc:docChg chg="modSld">
      <pc:chgData name="David Warner" userId="S::davidwarner@microsoft.com::51ffa14d-fdfd-4571-a787-ad4b3bb92711" providerId="AD" clId="Web-{DD287591-D24B-42C0-8FE6-93A0802E9A95}" dt="2022-07-20T23:03:11.093" v="57" actId="1076"/>
      <pc:docMkLst>
        <pc:docMk/>
      </pc:docMkLst>
      <pc:sldChg chg="mod modShow">
        <pc:chgData name="David Warner" userId="S::davidwarner@microsoft.com::51ffa14d-fdfd-4571-a787-ad4b3bb92711" providerId="AD" clId="Web-{DD287591-D24B-42C0-8FE6-93A0802E9A95}" dt="2022-07-20T23:00:31.584" v="14"/>
        <pc:sldMkLst>
          <pc:docMk/>
          <pc:sldMk cId="3212148701" sldId="2076136274"/>
        </pc:sldMkLst>
      </pc:sldChg>
      <pc:sldChg chg="mod modShow">
        <pc:chgData name="David Warner" userId="S::davidwarner@microsoft.com::51ffa14d-fdfd-4571-a787-ad4b3bb92711" providerId="AD" clId="Web-{DD287591-D24B-42C0-8FE6-93A0802E9A95}" dt="2022-07-20T23:00:33.928" v="15"/>
        <pc:sldMkLst>
          <pc:docMk/>
          <pc:sldMk cId="1042411426" sldId="2076136275"/>
        </pc:sldMkLst>
      </pc:sldChg>
      <pc:sldChg chg="modSp">
        <pc:chgData name="David Warner" userId="S::davidwarner@microsoft.com::51ffa14d-fdfd-4571-a787-ad4b3bb92711" providerId="AD" clId="Web-{DD287591-D24B-42C0-8FE6-93A0802E9A95}" dt="2022-07-20T23:00:24.302" v="13" actId="1076"/>
        <pc:sldMkLst>
          <pc:docMk/>
          <pc:sldMk cId="357588276" sldId="2076136388"/>
        </pc:sldMkLst>
        <pc:spChg chg="mod">
          <ac:chgData name="David Warner" userId="S::davidwarner@microsoft.com::51ffa14d-fdfd-4571-a787-ad4b3bb92711" providerId="AD" clId="Web-{DD287591-D24B-42C0-8FE6-93A0802E9A95}" dt="2022-07-20T23:00:24.302" v="13" actId="1076"/>
          <ac:spMkLst>
            <pc:docMk/>
            <pc:sldMk cId="357588276" sldId="2076136388"/>
            <ac:spMk id="12" creationId="{75CBAE06-9187-B701-35F5-2CF292FD68C6}"/>
          </ac:spMkLst>
        </pc:spChg>
        <pc:spChg chg="mod">
          <ac:chgData name="David Warner" userId="S::davidwarner@microsoft.com::51ffa14d-fdfd-4571-a787-ad4b3bb92711" providerId="AD" clId="Web-{DD287591-D24B-42C0-8FE6-93A0802E9A95}" dt="2022-07-20T23:00:19.693" v="12" actId="20577"/>
          <ac:spMkLst>
            <pc:docMk/>
            <pc:sldMk cId="357588276" sldId="2076136388"/>
            <ac:spMk id="13" creationId="{B8CC793B-C9E8-407C-A4A0-87D6E5167077}"/>
          </ac:spMkLst>
        </pc:spChg>
      </pc:sldChg>
      <pc:sldChg chg="addSp delSp modSp">
        <pc:chgData name="David Warner" userId="S::davidwarner@microsoft.com::51ffa14d-fdfd-4571-a787-ad4b3bb92711" providerId="AD" clId="Web-{DD287591-D24B-42C0-8FE6-93A0802E9A95}" dt="2022-07-20T23:03:11.093" v="57" actId="1076"/>
        <pc:sldMkLst>
          <pc:docMk/>
          <pc:sldMk cId="2225302410" sldId="2134805599"/>
        </pc:sldMkLst>
        <pc:spChg chg="del">
          <ac:chgData name="David Warner" userId="S::davidwarner@microsoft.com::51ffa14d-fdfd-4571-a787-ad4b3bb92711" providerId="AD" clId="Web-{DD287591-D24B-42C0-8FE6-93A0802E9A95}" dt="2022-07-20T23:00:44.366" v="16"/>
          <ac:spMkLst>
            <pc:docMk/>
            <pc:sldMk cId="2225302410" sldId="2134805599"/>
            <ac:spMk id="9" creationId="{C7736498-3671-4F22-AB9E-E235C02DF17C}"/>
          </ac:spMkLst>
        </pc:spChg>
        <pc:spChg chg="mod">
          <ac:chgData name="David Warner" userId="S::davidwarner@microsoft.com::51ffa14d-fdfd-4571-a787-ad4b3bb92711" providerId="AD" clId="Web-{DD287591-D24B-42C0-8FE6-93A0802E9A95}" dt="2022-07-20T23:02:33.778" v="47" actId="20577"/>
          <ac:spMkLst>
            <pc:docMk/>
            <pc:sldMk cId="2225302410" sldId="2134805599"/>
            <ac:spMk id="11" creationId="{B571AD0C-3126-4280-A183-60F644787939}"/>
          </ac:spMkLst>
        </pc:spChg>
        <pc:spChg chg="del">
          <ac:chgData name="David Warner" userId="S::davidwarner@microsoft.com::51ffa14d-fdfd-4571-a787-ad4b3bb92711" providerId="AD" clId="Web-{DD287591-D24B-42C0-8FE6-93A0802E9A95}" dt="2022-07-20T23:00:45.866" v="17"/>
          <ac:spMkLst>
            <pc:docMk/>
            <pc:sldMk cId="2225302410" sldId="2134805599"/>
            <ac:spMk id="15" creationId="{70AF5520-7E28-6C45-67A2-CD5D3497F4D5}"/>
          </ac:spMkLst>
        </pc:spChg>
        <pc:picChg chg="add mod">
          <ac:chgData name="David Warner" userId="S::davidwarner@microsoft.com::51ffa14d-fdfd-4571-a787-ad4b3bb92711" providerId="AD" clId="Web-{DD287591-D24B-42C0-8FE6-93A0802E9A95}" dt="2022-07-20T23:03:11.093" v="57" actId="1076"/>
          <ac:picMkLst>
            <pc:docMk/>
            <pc:sldMk cId="2225302410" sldId="2134805599"/>
            <ac:picMk id="4" creationId="{A2D81468-85A8-2C1E-FA5E-755310F33438}"/>
          </ac:picMkLst>
        </pc:picChg>
        <pc:picChg chg="mod">
          <ac:chgData name="David Warner" userId="S::davidwarner@microsoft.com::51ffa14d-fdfd-4571-a787-ad4b3bb92711" providerId="AD" clId="Web-{DD287591-D24B-42C0-8FE6-93A0802E9A95}" dt="2022-07-20T23:02:42.060" v="51" actId="1076"/>
          <ac:picMkLst>
            <pc:docMk/>
            <pc:sldMk cId="2225302410" sldId="2134805599"/>
            <ac:picMk id="10" creationId="{B7B65003-E2ED-CBCF-E29D-72DD001700A9}"/>
          </ac:picMkLst>
        </pc:picChg>
        <pc:picChg chg="mod">
          <ac:chgData name="David Warner" userId="S::davidwarner@microsoft.com::51ffa14d-fdfd-4571-a787-ad4b3bb92711" providerId="AD" clId="Web-{DD287591-D24B-42C0-8FE6-93A0802E9A95}" dt="2022-07-20T23:02:39.404" v="50" actId="1076"/>
          <ac:picMkLst>
            <pc:docMk/>
            <pc:sldMk cId="2225302410" sldId="2134805599"/>
            <ac:picMk id="16" creationId="{EE74F255-B9A4-4F64-8BE8-C676CD2FEEAD}"/>
          </ac:picMkLst>
        </pc:picChg>
        <pc:picChg chg="del">
          <ac:chgData name="David Warner" userId="S::davidwarner@microsoft.com::51ffa14d-fdfd-4571-a787-ad4b3bb92711" providerId="AD" clId="Web-{DD287591-D24B-42C0-8FE6-93A0802E9A95}" dt="2022-07-20T23:01:45.697" v="36"/>
          <ac:picMkLst>
            <pc:docMk/>
            <pc:sldMk cId="2225302410" sldId="2134805599"/>
            <ac:picMk id="17" creationId="{33A58446-8E64-15C2-06C8-6A033C749956}"/>
          </ac:picMkLst>
        </pc:picChg>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David Warner" userId="S::davidwarner@microsoft.com::51ffa14d-fdfd-4571-a787-ad4b3bb92711" providerId="AD" clId="Web-{8D700272-F40F-462E-A641-0E1C3A05CAD7}"/>
    <pc:docChg chg="modSld">
      <pc:chgData name="David Warner" userId="S::davidwarner@microsoft.com::51ffa14d-fdfd-4571-a787-ad4b3bb92711" providerId="AD" clId="Web-{8D700272-F40F-462E-A641-0E1C3A05CAD7}" dt="2022-06-06T01:15:31.295" v="0" actId="1076"/>
      <pc:docMkLst>
        <pc:docMk/>
      </pc:docMkLst>
      <pc:sldChg chg="modSp">
        <pc:chgData name="David Warner" userId="S::davidwarner@microsoft.com::51ffa14d-fdfd-4571-a787-ad4b3bb92711" providerId="AD" clId="Web-{8D700272-F40F-462E-A641-0E1C3A05CAD7}" dt="2022-06-06T01:15:31.295" v="0" actId="1076"/>
        <pc:sldMkLst>
          <pc:docMk/>
          <pc:sldMk cId="2092425869" sldId="2134805609"/>
        </pc:sldMkLst>
        <pc:spChg chg="mod">
          <ac:chgData name="David Warner" userId="S::davidwarner@microsoft.com::51ffa14d-fdfd-4571-a787-ad4b3bb92711" providerId="AD" clId="Web-{8D700272-F40F-462E-A641-0E1C3A05CAD7}" dt="2022-06-06T01:15:31.295" v="0" actId="1076"/>
          <ac:spMkLst>
            <pc:docMk/>
            <pc:sldMk cId="2092425869" sldId="2134805609"/>
            <ac:spMk id="24" creationId="{AEC7B108-DE27-199F-3271-8C11E1B5A497}"/>
          </ac:spMkLst>
        </pc:sp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Natalie Pienkowska (SHE/THEY)" userId="S::napienko@microsoft.com::b8324740-2fe1-4348-99c9-113a8b16e801" providerId="AD" clId="Web-{511F5CFF-EDF3-DCF6-6D69-E027132B0F14}"/>
    <pc:docChg chg="modSld">
      <pc:chgData name="Natalie Pienkowska (SHE/THEY)" userId="S::napienko@microsoft.com::b8324740-2fe1-4348-99c9-113a8b16e801" providerId="AD" clId="Web-{511F5CFF-EDF3-DCF6-6D69-E027132B0F14}" dt="2022-07-06T15:27:37.541" v="194" actId="20577"/>
      <pc:docMkLst>
        <pc:docMk/>
      </pc:docMkLst>
      <pc:sldChg chg="modSp">
        <pc:chgData name="Natalie Pienkowska (SHE/THEY)" userId="S::napienko@microsoft.com::b8324740-2fe1-4348-99c9-113a8b16e801" providerId="AD" clId="Web-{511F5CFF-EDF3-DCF6-6D69-E027132B0F14}" dt="2022-07-06T15:27:37.541" v="194" actId="20577"/>
        <pc:sldMkLst>
          <pc:docMk/>
          <pc:sldMk cId="2092425869" sldId="2134805609"/>
        </pc:sldMkLst>
        <pc:spChg chg="mod">
          <ac:chgData name="Natalie Pienkowska (SHE/THEY)" userId="S::napienko@microsoft.com::b8324740-2fe1-4348-99c9-113a8b16e801" providerId="AD" clId="Web-{511F5CFF-EDF3-DCF6-6D69-E027132B0F14}" dt="2022-07-06T15:27:37.541" v="194" actId="20577"/>
          <ac:spMkLst>
            <pc:docMk/>
            <pc:sldMk cId="2092425869" sldId="2134805609"/>
            <ac:spMk id="6" creationId="{1DDAF7D9-4FBB-BF41-BE8F-9D98E035D8FF}"/>
          </ac:spMkLst>
        </pc:spChg>
      </pc:sldChg>
    </pc:docChg>
  </pc:docChgLst>
  <pc:docChgLst>
    <pc:chgData name="Vesa Juvonen" userId="c7243be1-99a3-4752-ab2a-0cf698cf8236" providerId="ADAL" clId="{7C781F10-E031-42B0-B278-2BD55D68CFB3}"/>
    <pc:docChg chg="custSel addSld modSld">
      <pc:chgData name="Vesa Juvonen" userId="c7243be1-99a3-4752-ab2a-0cf698cf8236" providerId="ADAL" clId="{7C781F10-E031-42B0-B278-2BD55D68CFB3}" dt="2022-06-02T16:56:08.274" v="157" actId="1076"/>
      <pc:docMkLst>
        <pc:docMk/>
      </pc:docMkLst>
      <pc:sldChg chg="delSp modSp mod">
        <pc:chgData name="Vesa Juvonen" userId="c7243be1-99a3-4752-ab2a-0cf698cf8236" providerId="ADAL" clId="{7C781F10-E031-42B0-B278-2BD55D68CFB3}" dt="2022-06-02T16:52:48.890" v="76" actId="20577"/>
        <pc:sldMkLst>
          <pc:docMk/>
          <pc:sldMk cId="3158043784" sldId="2068"/>
        </pc:sldMkLst>
        <pc:spChg chg="mod">
          <ac:chgData name="Vesa Juvonen" userId="c7243be1-99a3-4752-ab2a-0cf698cf8236" providerId="ADAL" clId="{7C781F10-E031-42B0-B278-2BD55D68CFB3}" dt="2022-06-02T16:52:48.890" v="76" actId="20577"/>
          <ac:spMkLst>
            <pc:docMk/>
            <pc:sldMk cId="3158043784" sldId="2068"/>
            <ac:spMk id="8" creationId="{00000000-0000-0000-0000-000000000000}"/>
          </ac:spMkLst>
        </pc:spChg>
        <pc:picChg chg="mod">
          <ac:chgData name="Vesa Juvonen" userId="c7243be1-99a3-4752-ab2a-0cf698cf8236" providerId="ADAL" clId="{7C781F10-E031-42B0-B278-2BD55D68CFB3}" dt="2022-06-02T16:52:02.334" v="48" actId="1076"/>
          <ac:picMkLst>
            <pc:docMk/>
            <pc:sldMk cId="3158043784" sldId="2068"/>
            <ac:picMk id="10" creationId="{BF6999CC-1DBB-0823-6B6C-8BF873B991DF}"/>
          </ac:picMkLst>
        </pc:picChg>
        <pc:picChg chg="mod">
          <ac:chgData name="Vesa Juvonen" userId="c7243be1-99a3-4752-ab2a-0cf698cf8236" providerId="ADAL" clId="{7C781F10-E031-42B0-B278-2BD55D68CFB3}" dt="2022-06-02T16:52:03.655" v="49" actId="1076"/>
          <ac:picMkLst>
            <pc:docMk/>
            <pc:sldMk cId="3158043784" sldId="2068"/>
            <ac:picMk id="12" creationId="{D8BFC026-5D02-FEB3-AD31-442A611115A3}"/>
          </ac:picMkLst>
        </pc:picChg>
        <pc:picChg chg="del">
          <ac:chgData name="Vesa Juvonen" userId="c7243be1-99a3-4752-ab2a-0cf698cf8236" providerId="ADAL" clId="{7C781F10-E031-42B0-B278-2BD55D68CFB3}" dt="2022-06-02T16:51:57.270" v="46" actId="478"/>
          <ac:picMkLst>
            <pc:docMk/>
            <pc:sldMk cId="3158043784" sldId="2068"/>
            <ac:picMk id="13" creationId="{610710D6-92C7-4C04-9062-863EB01E9E5A}"/>
          </ac:picMkLst>
        </pc:picChg>
      </pc:sldChg>
      <pc:sldChg chg="modSp mod">
        <pc:chgData name="Vesa Juvonen" userId="c7243be1-99a3-4752-ab2a-0cf698cf8236" providerId="ADAL" clId="{7C781F10-E031-42B0-B278-2BD55D68CFB3}" dt="2022-06-02T16:51:11.192" v="1" actId="1076"/>
        <pc:sldMkLst>
          <pc:docMk/>
          <pc:sldMk cId="357588276" sldId="2076136388"/>
        </pc:sldMkLst>
        <pc:spChg chg="mod">
          <ac:chgData name="Vesa Juvonen" userId="c7243be1-99a3-4752-ab2a-0cf698cf8236" providerId="ADAL" clId="{7C781F10-E031-42B0-B278-2BD55D68CFB3}" dt="2022-06-02T16:51:11.192" v="1" actId="1076"/>
          <ac:spMkLst>
            <pc:docMk/>
            <pc:sldMk cId="357588276" sldId="2076136388"/>
            <ac:spMk id="9" creationId="{088DEEF6-AE6F-9682-CBE1-2A7F7440BC4F}"/>
          </ac:spMkLst>
        </pc:spChg>
      </pc:sldChg>
      <pc:sldChg chg="addSp delSp modSp mod">
        <pc:chgData name="Vesa Juvonen" userId="c7243be1-99a3-4752-ab2a-0cf698cf8236" providerId="ADAL" clId="{7C781F10-E031-42B0-B278-2BD55D68CFB3}" dt="2022-06-02T16:55:34.108" v="150" actId="21"/>
        <pc:sldMkLst>
          <pc:docMk/>
          <pc:sldMk cId="1154334888" sldId="2134805604"/>
        </pc:sldMkLst>
        <pc:spChg chg="del mod">
          <ac:chgData name="Vesa Juvonen" userId="c7243be1-99a3-4752-ab2a-0cf698cf8236" providerId="ADAL" clId="{7C781F10-E031-42B0-B278-2BD55D68CFB3}" dt="2022-06-02T16:55:34.108" v="150" actId="21"/>
          <ac:spMkLst>
            <pc:docMk/>
            <pc:sldMk cId="1154334888" sldId="2134805604"/>
            <ac:spMk id="22" creationId="{7C94A0E2-E065-4E52-BA50-EFAB4348B996}"/>
          </ac:spMkLst>
        </pc:spChg>
        <pc:picChg chg="mod">
          <ac:chgData name="Vesa Juvonen" userId="c7243be1-99a3-4752-ab2a-0cf698cf8236" providerId="ADAL" clId="{7C781F10-E031-42B0-B278-2BD55D68CFB3}" dt="2022-06-02T16:51:05.620" v="0" actId="1076"/>
          <ac:picMkLst>
            <pc:docMk/>
            <pc:sldMk cId="1154334888" sldId="2134805604"/>
            <ac:picMk id="7" creationId="{508B45B4-2065-40BF-9C06-55ED9C72C470}"/>
          </ac:picMkLst>
        </pc:picChg>
        <pc:picChg chg="add del mod">
          <ac:chgData name="Vesa Juvonen" userId="c7243be1-99a3-4752-ab2a-0cf698cf8236" providerId="ADAL" clId="{7C781F10-E031-42B0-B278-2BD55D68CFB3}" dt="2022-06-02T16:55:34.108" v="150" actId="21"/>
          <ac:picMkLst>
            <pc:docMk/>
            <pc:sldMk cId="1154334888" sldId="2134805604"/>
            <ac:picMk id="1026" creationId="{7EF8BC7C-E741-27FC-68F9-3E335CC2FA5A}"/>
          </ac:picMkLst>
        </pc:picChg>
      </pc:sldChg>
      <pc:sldChg chg="addSp delSp modSp add mod">
        <pc:chgData name="Vesa Juvonen" userId="c7243be1-99a3-4752-ab2a-0cf698cf8236" providerId="ADAL" clId="{7C781F10-E031-42B0-B278-2BD55D68CFB3}" dt="2022-06-02T16:56:08.274" v="157" actId="1076"/>
        <pc:sldMkLst>
          <pc:docMk/>
          <pc:sldMk cId="2092425869" sldId="2134805609"/>
        </pc:sldMkLst>
        <pc:spChg chg="add del mod">
          <ac:chgData name="Vesa Juvonen" userId="c7243be1-99a3-4752-ab2a-0cf698cf8236" providerId="ADAL" clId="{7C781F10-E031-42B0-B278-2BD55D68CFB3}" dt="2022-06-02T16:56:01.062" v="154" actId="478"/>
          <ac:spMkLst>
            <pc:docMk/>
            <pc:sldMk cId="2092425869" sldId="2134805609"/>
            <ac:spMk id="2" creationId="{823FA95B-1644-07BC-DF91-917813322FFB}"/>
          </ac:spMkLst>
        </pc:spChg>
        <pc:spChg chg="mod">
          <ac:chgData name="Vesa Juvonen" userId="c7243be1-99a3-4752-ab2a-0cf698cf8236" providerId="ADAL" clId="{7C781F10-E031-42B0-B278-2BD55D68CFB3}" dt="2022-06-02T16:54:20.948" v="146" actId="6549"/>
          <ac:spMkLst>
            <pc:docMk/>
            <pc:sldMk cId="2092425869" sldId="2134805609"/>
            <ac:spMk id="6" creationId="{1DDAF7D9-4FBB-BF41-BE8F-9D98E035D8FF}"/>
          </ac:spMkLst>
        </pc:spChg>
        <pc:spChg chg="mod">
          <ac:chgData name="Vesa Juvonen" userId="c7243be1-99a3-4752-ab2a-0cf698cf8236" providerId="ADAL" clId="{7C781F10-E031-42B0-B278-2BD55D68CFB3}" dt="2022-06-02T16:54:00.614" v="121" actId="20577"/>
          <ac:spMkLst>
            <pc:docMk/>
            <pc:sldMk cId="2092425869" sldId="2134805609"/>
            <ac:spMk id="7" creationId="{A14CBD15-5B85-D34B-AC8F-5CC8F198E8F9}"/>
          </ac:spMkLst>
        </pc:spChg>
        <pc:spChg chg="del">
          <ac:chgData name="Vesa Juvonen" userId="c7243be1-99a3-4752-ab2a-0cf698cf8236" providerId="ADAL" clId="{7C781F10-E031-42B0-B278-2BD55D68CFB3}" dt="2022-06-02T16:54:04.648" v="122" actId="478"/>
          <ac:spMkLst>
            <pc:docMk/>
            <pc:sldMk cId="2092425869" sldId="2134805609"/>
            <ac:spMk id="23" creationId="{C9D3B970-F1BD-DB4B-B709-52B336FDC375}"/>
          </ac:spMkLst>
        </pc:spChg>
        <pc:spChg chg="mod">
          <ac:chgData name="Vesa Juvonen" userId="c7243be1-99a3-4752-ab2a-0cf698cf8236" providerId="ADAL" clId="{7C781F10-E031-42B0-B278-2BD55D68CFB3}" dt="2022-06-02T16:56:08.274" v="157" actId="1076"/>
          <ac:spMkLst>
            <pc:docMk/>
            <pc:sldMk cId="2092425869" sldId="2134805609"/>
            <ac:spMk id="24" creationId="{AEC7B108-DE27-199F-3271-8C11E1B5A497}"/>
          </ac:spMkLst>
        </pc:spChg>
        <pc:picChg chg="del">
          <ac:chgData name="Vesa Juvonen" userId="c7243be1-99a3-4752-ab2a-0cf698cf8236" providerId="ADAL" clId="{7C781F10-E031-42B0-B278-2BD55D68CFB3}" dt="2022-06-02T16:53:04.363" v="78" actId="478"/>
          <ac:picMkLst>
            <pc:docMk/>
            <pc:sldMk cId="2092425869" sldId="2134805609"/>
            <ac:picMk id="3" creationId="{D4CD6C5B-AC1C-41CF-A9DA-D116BBAAD7F5}"/>
          </ac:picMkLst>
        </pc:picChg>
        <pc:picChg chg="del">
          <ac:chgData name="Vesa Juvonen" userId="c7243be1-99a3-4752-ab2a-0cf698cf8236" providerId="ADAL" clId="{7C781F10-E031-42B0-B278-2BD55D68CFB3}" dt="2022-06-02T16:53:47.081" v="81" actId="478"/>
          <ac:picMkLst>
            <pc:docMk/>
            <pc:sldMk cId="2092425869" sldId="2134805609"/>
            <ac:picMk id="5" creationId="{FE55BDD4-A5DB-2843-8E7D-9C7347CEA93A}"/>
          </ac:picMkLst>
        </pc:picChg>
        <pc:picChg chg="add mod">
          <ac:chgData name="Vesa Juvonen" userId="c7243be1-99a3-4752-ab2a-0cf698cf8236" providerId="ADAL" clId="{7C781F10-E031-42B0-B278-2BD55D68CFB3}" dt="2022-06-02T16:56:06.512" v="156" actId="1076"/>
          <ac:picMkLst>
            <pc:docMk/>
            <pc:sldMk cId="2092425869" sldId="2134805609"/>
            <ac:picMk id="20" creationId="{DAFACE90-63D4-80E5-BE2A-002A7E6F3F4B}"/>
          </ac:picMkLst>
        </pc:picChg>
        <pc:picChg chg="del">
          <ac:chgData name="Vesa Juvonen" userId="c7243be1-99a3-4752-ab2a-0cf698cf8236" providerId="ADAL" clId="{7C781F10-E031-42B0-B278-2BD55D68CFB3}" dt="2022-06-02T16:53:46.322" v="80" actId="478"/>
          <ac:picMkLst>
            <pc:docMk/>
            <pc:sldMk cId="2092425869" sldId="2134805609"/>
            <ac:picMk id="21" creationId="{3E00BEE8-4C40-CC56-FB5B-B9103D9552D0}"/>
          </ac:picMkLst>
        </pc:picChg>
        <pc:picChg chg="del">
          <ac:chgData name="Vesa Juvonen" userId="c7243be1-99a3-4752-ab2a-0cf698cf8236" providerId="ADAL" clId="{7C781F10-E031-42B0-B278-2BD55D68CFB3}" dt="2022-06-02T16:53:48.832" v="83" actId="478"/>
          <ac:picMkLst>
            <pc:docMk/>
            <pc:sldMk cId="2092425869" sldId="2134805609"/>
            <ac:picMk id="28" creationId="{4AF9B224-7D2B-44CF-B025-5056C14433E5}"/>
          </ac:picMkLst>
        </pc:picChg>
        <pc:picChg chg="del">
          <ac:chgData name="Vesa Juvonen" userId="c7243be1-99a3-4752-ab2a-0cf698cf8236" providerId="ADAL" clId="{7C781F10-E031-42B0-B278-2BD55D68CFB3}" dt="2022-06-02T16:53:47.695" v="82" actId="478"/>
          <ac:picMkLst>
            <pc:docMk/>
            <pc:sldMk cId="2092425869" sldId="2134805609"/>
            <ac:picMk id="1026" creationId="{D8EBF446-86D7-400E-9142-CC121F2A18EF}"/>
          </ac:picMkLst>
        </pc:pic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Gautam Sheth" userId="S::gautam.sheth_valointranet.com#ext#@microsoft.onmicrosoft.com::97082ee2-311e-48ee-9eb5-5105b8086c9e" providerId="AD" clId="Web-{E3E94AE5-75BB-481C-A0B1-0324C3F00CB7}"/>
    <pc:docChg chg="modSld">
      <pc:chgData name="Gautam Sheth" userId="S::gautam.sheth_valointranet.com#ext#@microsoft.onmicrosoft.com::97082ee2-311e-48ee-9eb5-5105b8086c9e" providerId="AD" clId="Web-{E3E94AE5-75BB-481C-A0B1-0324C3F00CB7}" dt="2022-08-17T09:43:44.052" v="94" actId="20577"/>
      <pc:docMkLst>
        <pc:docMk/>
      </pc:docMkLst>
      <pc:sldChg chg="delSp modSp">
        <pc:chgData name="Gautam Sheth" userId="S::gautam.sheth_valointranet.com#ext#@microsoft.onmicrosoft.com::97082ee2-311e-48ee-9eb5-5105b8086c9e" providerId="AD" clId="Web-{E3E94AE5-75BB-481C-A0B1-0324C3F00CB7}" dt="2022-08-17T09:43:44.052" v="94" actId="20577"/>
        <pc:sldMkLst>
          <pc:docMk/>
          <pc:sldMk cId="1884761934" sldId="2076136381"/>
        </pc:sldMkLst>
        <pc:spChg chg="del">
          <ac:chgData name="Gautam Sheth" userId="S::gautam.sheth_valointranet.com#ext#@microsoft.onmicrosoft.com::97082ee2-311e-48ee-9eb5-5105b8086c9e" providerId="AD" clId="Web-{E3E94AE5-75BB-481C-A0B1-0324C3F00CB7}" dt="2022-08-17T09:40:45.717" v="0"/>
          <ac:spMkLst>
            <pc:docMk/>
            <pc:sldMk cId="1884761934" sldId="2076136381"/>
            <ac:spMk id="32" creationId="{B17ABE20-1AAA-D93B-5E1E-A77429309183}"/>
          </ac:spMkLst>
        </pc:spChg>
        <pc:spChg chg="mod">
          <ac:chgData name="Gautam Sheth" userId="S::gautam.sheth_valointranet.com#ext#@microsoft.onmicrosoft.com::97082ee2-311e-48ee-9eb5-5105b8086c9e" providerId="AD" clId="Web-{E3E94AE5-75BB-481C-A0B1-0324C3F00CB7}" dt="2022-08-17T09:42:52.222" v="8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E3E94AE5-75BB-481C-A0B1-0324C3F00CB7}" dt="2022-08-17T09:43:44.052" v="94" actId="20577"/>
          <ac:spMkLst>
            <pc:docMk/>
            <pc:sldMk cId="1884761934" sldId="2076136381"/>
            <ac:spMk id="81" creationId="{1245D908-BDE2-4087-82F6-3DBC148662F5}"/>
          </ac:spMkLst>
        </pc:spChg>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Paul Bullock" userId="162dc284-9901-47a4-bdd1-300eada006b4" providerId="ADAL" clId="{65C3B009-2E1D-4888-9CA6-102909BE5C70}"/>
    <pc:docChg chg="undo custSel modSld">
      <pc:chgData name="Paul Bullock" userId="162dc284-9901-47a4-bdd1-300eada006b4" providerId="ADAL" clId="{65C3B009-2E1D-4888-9CA6-102909BE5C70}" dt="2022-05-11T08:03:10.633" v="404" actId="20577"/>
      <pc:docMkLst>
        <pc:docMk/>
      </pc:docMkLst>
      <pc:sldChg chg="delSp modSp mod">
        <pc:chgData name="Paul Bullock" userId="162dc284-9901-47a4-bdd1-300eada006b4" providerId="ADAL" clId="{65C3B009-2E1D-4888-9CA6-102909BE5C70}" dt="2022-05-11T08:03:10.633" v="404" actId="20577"/>
        <pc:sldMkLst>
          <pc:docMk/>
          <pc:sldMk cId="1374769157" sldId="2076137639"/>
        </pc:sldMkLst>
        <pc:spChg chg="mod">
          <ac:chgData name="Paul Bullock" userId="162dc284-9901-47a4-bdd1-300eada006b4" providerId="ADAL" clId="{65C3B009-2E1D-4888-9CA6-102909BE5C70}" dt="2022-05-11T08:03:10.633" v="404" actId="20577"/>
          <ac:spMkLst>
            <pc:docMk/>
            <pc:sldMk cId="1374769157" sldId="2076137639"/>
            <ac:spMk id="5" creationId="{612C861E-93AA-4B5D-8907-782E4E0AF916}"/>
          </ac:spMkLst>
        </pc:spChg>
        <pc:spChg chg="del">
          <ac:chgData name="Paul Bullock" userId="162dc284-9901-47a4-bdd1-300eada006b4" providerId="ADAL" clId="{65C3B009-2E1D-4888-9CA6-102909BE5C70}" dt="2022-05-11T07:18:28.536" v="0" actId="478"/>
          <ac:spMkLst>
            <pc:docMk/>
            <pc:sldMk cId="1374769157" sldId="2076137639"/>
            <ac:spMk id="13" creationId="{0C30C582-DE63-4F4A-8D55-A85D52AF0589}"/>
          </ac:spMkLst>
        </pc:spChg>
      </pc:sldChg>
    </pc:docChg>
  </pc:docChgLst>
  <pc:docChgLst>
    <pc:chgData name="Bert Jansen" userId="60478ee6-b91e-4777-b5ab-ff75f809c97c" providerId="ADAL" clId="{F9A7433F-DE6F-4B0C-907F-116E6C376D14}"/>
    <pc:docChg chg="undo redo custSel modSld">
      <pc:chgData name="Bert Jansen" userId="60478ee6-b91e-4777-b5ab-ff75f809c97c" providerId="ADAL" clId="{F9A7433F-DE6F-4B0C-907F-116E6C376D14}" dt="2022-08-31T08:26:23.234" v="211"/>
      <pc:docMkLst>
        <pc:docMk/>
      </pc:docMkLst>
      <pc:sldChg chg="delSp modSp mod">
        <pc:chgData name="Bert Jansen" userId="60478ee6-b91e-4777-b5ab-ff75f809c97c" providerId="ADAL" clId="{F9A7433F-DE6F-4B0C-907F-116E6C376D14}" dt="2022-08-31T08:26:23.234" v="211"/>
        <pc:sldMkLst>
          <pc:docMk/>
          <pc:sldMk cId="2259967023" sldId="2076136379"/>
        </pc:sldMkLst>
        <pc:spChg chg="del">
          <ac:chgData name="Bert Jansen" userId="60478ee6-b91e-4777-b5ab-ff75f809c97c" providerId="ADAL" clId="{F9A7433F-DE6F-4B0C-907F-116E6C376D14}" dt="2022-08-31T07:30:42.801" v="0" actId="478"/>
          <ac:spMkLst>
            <pc:docMk/>
            <pc:sldMk cId="2259967023" sldId="2076136379"/>
            <ac:spMk id="19" creationId="{BA54D971-C4D7-6B7D-BA82-875AE83B667A}"/>
          </ac:spMkLst>
        </pc:spChg>
        <pc:spChg chg="mod">
          <ac:chgData name="Bert Jansen" userId="60478ee6-b91e-4777-b5ab-ff75f809c97c" providerId="ADAL" clId="{F9A7433F-DE6F-4B0C-907F-116E6C376D14}" dt="2022-08-31T07:35:00.660" v="192" actId="20577"/>
          <ac:spMkLst>
            <pc:docMk/>
            <pc:sldMk cId="2259967023" sldId="2076136379"/>
            <ac:spMk id="79" creationId="{BC688EBE-40B5-498C-91C5-18E7EAB6AFFE}"/>
          </ac:spMkLst>
        </pc:spChg>
        <pc:spChg chg="mod">
          <ac:chgData name="Bert Jansen" userId="60478ee6-b91e-4777-b5ab-ff75f809c97c" providerId="ADAL" clId="{F9A7433F-DE6F-4B0C-907F-116E6C376D14}" dt="2022-08-31T08:26:23.234" v="211"/>
          <ac:spMkLst>
            <pc:docMk/>
            <pc:sldMk cId="2259967023" sldId="2076136379"/>
            <ac:spMk id="81" creationId="{1245D908-BDE2-4087-82F6-3DBC148662F5}"/>
          </ac:spMkLst>
        </pc:spChg>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Gautam Sheth" userId="S::gautam.sheth_valointranet.com#ext#@microsoft.onmicrosoft.com::97082ee2-311e-48ee-9eb5-5105b8086c9e" providerId="AD" clId="Web-{4C4C2B68-7625-43E9-888A-A6A839D51BB3}"/>
    <pc:docChg chg="modSld">
      <pc:chgData name="Gautam Sheth" userId="S::gautam.sheth_valointranet.com#ext#@microsoft.onmicrosoft.com::97082ee2-311e-48ee-9eb5-5105b8086c9e" providerId="AD" clId="Web-{4C4C2B68-7625-43E9-888A-A6A839D51BB3}" dt="2022-09-12T13:17:44.291" v="77" actId="14100"/>
      <pc:docMkLst>
        <pc:docMk/>
      </pc:docMkLst>
      <pc:sldChg chg="modSp">
        <pc:chgData name="Gautam Sheth" userId="S::gautam.sheth_valointranet.com#ext#@microsoft.onmicrosoft.com::97082ee2-311e-48ee-9eb5-5105b8086c9e" providerId="AD" clId="Web-{4C4C2B68-7625-43E9-888A-A6A839D51BB3}" dt="2022-09-12T13:17:44.291" v="77" actId="14100"/>
        <pc:sldMkLst>
          <pc:docMk/>
          <pc:sldMk cId="1884761934" sldId="2076136381"/>
        </pc:sldMkLst>
        <pc:spChg chg="mod">
          <ac:chgData name="Gautam Sheth" userId="S::gautam.sheth_valointranet.com#ext#@microsoft.onmicrosoft.com::97082ee2-311e-48ee-9eb5-5105b8086c9e" providerId="AD" clId="Web-{4C4C2B68-7625-43E9-888A-A6A839D51BB3}" dt="2022-09-12T13:17:20.711" v="74"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4C4C2B68-7625-43E9-888A-A6A839D51BB3}" dt="2022-09-12T13:17:33.743" v="75" actId="1076"/>
          <ac:spMkLst>
            <pc:docMk/>
            <pc:sldMk cId="1884761934" sldId="2076136381"/>
            <ac:spMk id="81" creationId="{1245D908-BDE2-4087-82F6-3DBC148662F5}"/>
          </ac:spMkLst>
        </pc:spChg>
        <pc:picChg chg="mod">
          <ac:chgData name="Gautam Sheth" userId="S::gautam.sheth_valointranet.com#ext#@microsoft.onmicrosoft.com::97082ee2-311e-48ee-9eb5-5105b8086c9e" providerId="AD" clId="Web-{4C4C2B68-7625-43E9-888A-A6A839D51BB3}" dt="2022-09-12T13:17:44.291" v="77" actId="14100"/>
          <ac:picMkLst>
            <pc:docMk/>
            <pc:sldMk cId="1884761934" sldId="2076136381"/>
            <ac:picMk id="20" creationId="{A5B930F3-A420-24E3-1B1B-7A8122D1FDA8}"/>
          </ac:picMkLst>
        </pc:picChg>
      </pc:sldChg>
    </pc:docChg>
  </pc:docChgLst>
  <pc:docChgLst>
    <pc:chgData name="Gautam Sheth" userId="S::gautam.sheth_valointranet.com#ext#@microsoft.onmicrosoft.com::97082ee2-311e-48ee-9eb5-5105b8086c9e" providerId="AD" clId="Web-{7526D596-340B-4059-B606-3808525955B1}"/>
    <pc:docChg chg="modSld">
      <pc:chgData name="Gautam Sheth" userId="S::gautam.sheth_valointranet.com#ext#@microsoft.onmicrosoft.com::97082ee2-311e-48ee-9eb5-5105b8086c9e" providerId="AD" clId="Web-{7526D596-340B-4059-B606-3808525955B1}" dt="2022-06-08T12:27:43.164" v="275" actId="20577"/>
      <pc:docMkLst>
        <pc:docMk/>
      </pc:docMkLst>
      <pc:sldChg chg="delSp modSp">
        <pc:chgData name="Gautam Sheth" userId="S::gautam.sheth_valointranet.com#ext#@microsoft.onmicrosoft.com::97082ee2-311e-48ee-9eb5-5105b8086c9e" providerId="AD" clId="Web-{7526D596-340B-4059-B606-3808525955B1}" dt="2022-06-08T12:27:43.164" v="275" actId="20577"/>
        <pc:sldMkLst>
          <pc:docMk/>
          <pc:sldMk cId="1884761934" sldId="2076136381"/>
        </pc:sldMkLst>
        <pc:spChg chg="del">
          <ac:chgData name="Gautam Sheth" userId="S::gautam.sheth_valointranet.com#ext#@microsoft.onmicrosoft.com::97082ee2-311e-48ee-9eb5-5105b8086c9e" providerId="AD" clId="Web-{7526D596-340B-4059-B606-3808525955B1}" dt="2022-06-08T12:22:42.747" v="0"/>
          <ac:spMkLst>
            <pc:docMk/>
            <pc:sldMk cId="1884761934" sldId="2076136381"/>
            <ac:spMk id="32" creationId="{956B4755-69F9-E041-A700-678E329FE494}"/>
          </ac:spMkLst>
        </pc:spChg>
        <pc:spChg chg="mod">
          <ac:chgData name="Gautam Sheth" userId="S::gautam.sheth_valointranet.com#ext#@microsoft.onmicrosoft.com::97082ee2-311e-48ee-9eb5-5105b8086c9e" providerId="AD" clId="Web-{7526D596-340B-4059-B606-3808525955B1}" dt="2022-06-08T12:27:43.164" v="27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7526D596-340B-4059-B606-3808525955B1}" dt="2022-06-08T12:27:16.804" v="25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David Warner" userId="S::davidwarner@microsoft.com::51ffa14d-fdfd-4571-a787-ad4b3bb92711" providerId="AD" clId="Web-{17DF9F54-FE47-48E1-B34B-CDC18F5E58B8}"/>
    <pc:docChg chg="modSld">
      <pc:chgData name="David Warner" userId="S::davidwarner@microsoft.com::51ffa14d-fdfd-4571-a787-ad4b3bb92711" providerId="AD" clId="Web-{17DF9F54-FE47-48E1-B34B-CDC18F5E58B8}" dt="2022-05-24T14:04:46.450" v="45" actId="1076"/>
      <pc:docMkLst>
        <pc:docMk/>
      </pc:docMkLst>
      <pc:sldChg chg="delSp modSp">
        <pc:chgData name="David Warner" userId="S::davidwarner@microsoft.com::51ffa14d-fdfd-4571-a787-ad4b3bb92711" providerId="AD" clId="Web-{17DF9F54-FE47-48E1-B34B-CDC18F5E58B8}" dt="2022-05-24T14:04:46.450" v="45" actId="1076"/>
        <pc:sldMkLst>
          <pc:docMk/>
          <pc:sldMk cId="357588276" sldId="2076136388"/>
        </pc:sldMkLst>
        <pc:spChg chg="del">
          <ac:chgData name="David Warner" userId="S::davidwarner@microsoft.com::51ffa14d-fdfd-4571-a787-ad4b3bb92711" providerId="AD" clId="Web-{17DF9F54-FE47-48E1-B34B-CDC18F5E58B8}" dt="2022-05-24T14:03:53.573" v="0"/>
          <ac:spMkLst>
            <pc:docMk/>
            <pc:sldMk cId="357588276" sldId="2076136388"/>
            <ac:spMk id="2" creationId="{DAE7B216-FFE7-0F2E-9E51-ECABCB2D8A0D}"/>
          </ac:spMkLst>
        </pc:spChg>
        <pc:spChg chg="mod">
          <ac:chgData name="David Warner" userId="S::davidwarner@microsoft.com::51ffa14d-fdfd-4571-a787-ad4b3bb92711" providerId="AD" clId="Web-{17DF9F54-FE47-48E1-B34B-CDC18F5E58B8}" dt="2022-05-24T14:04:46.450" v="45" actId="1076"/>
          <ac:spMkLst>
            <pc:docMk/>
            <pc:sldMk cId="357588276" sldId="2076136388"/>
            <ac:spMk id="10" creationId="{8D885159-F141-510E-5E25-201E66E62EA7}"/>
          </ac:spMkLst>
        </pc:spChg>
        <pc:spChg chg="mod">
          <ac:chgData name="David Warner" userId="S::davidwarner@microsoft.com::51ffa14d-fdfd-4571-a787-ad4b3bb92711" providerId="AD" clId="Web-{17DF9F54-FE47-48E1-B34B-CDC18F5E58B8}" dt="2022-05-24T14:04:44.575" v="44" actId="20577"/>
          <ac:spMkLst>
            <pc:docMk/>
            <pc:sldMk cId="357588276" sldId="2076136388"/>
            <ac:spMk id="13" creationId="{B8CC793B-C9E8-407C-A4A0-87D6E5167077}"/>
          </ac:spMkLst>
        </pc:spChg>
      </pc:sld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Gautam Sheth" userId="S::gautam.sheth_valointranet.com#ext#@microsoft.onmicrosoft.com::97082ee2-311e-48ee-9eb5-5105b8086c9e" providerId="AD" clId="Web-{F3A7155A-896A-4022-A4DF-AC44AABF67E0}"/>
    <pc:docChg chg="modSld">
      <pc:chgData name="Gautam Sheth" userId="S::gautam.sheth_valointranet.com#ext#@microsoft.onmicrosoft.com::97082ee2-311e-48ee-9eb5-5105b8086c9e" providerId="AD" clId="Web-{F3A7155A-896A-4022-A4DF-AC44AABF67E0}" dt="2022-09-12T11:04:33.276" v="229" actId="20577"/>
      <pc:docMkLst>
        <pc:docMk/>
      </pc:docMkLst>
      <pc:sldChg chg="modSp">
        <pc:chgData name="Gautam Sheth" userId="S::gautam.sheth_valointranet.com#ext#@microsoft.onmicrosoft.com::97082ee2-311e-48ee-9eb5-5105b8086c9e" providerId="AD" clId="Web-{F3A7155A-896A-4022-A4DF-AC44AABF67E0}" dt="2022-09-12T11:04:33.276" v="229" actId="20577"/>
        <pc:sldMkLst>
          <pc:docMk/>
          <pc:sldMk cId="1884761934" sldId="2076136381"/>
        </pc:sldMkLst>
        <pc:spChg chg="mod">
          <ac:chgData name="Gautam Sheth" userId="S::gautam.sheth_valointranet.com#ext#@microsoft.onmicrosoft.com::97082ee2-311e-48ee-9eb5-5105b8086c9e" providerId="AD" clId="Web-{F3A7155A-896A-4022-A4DF-AC44AABF67E0}" dt="2022-09-12T10:59:35.250" v="191"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F3A7155A-896A-4022-A4DF-AC44AABF67E0}" dt="2022-09-12T11:04:33.276" v="22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F3A7155A-896A-4022-A4DF-AC44AABF67E0}" dt="2022-09-12T11:04:08.978" v="214" actId="14100"/>
          <ac:spMkLst>
            <pc:docMk/>
            <pc:sldMk cId="1884761934" sldId="2076136381"/>
            <ac:spMk id="81" creationId="{1245D908-BDE2-4087-82F6-3DBC148662F5}"/>
          </ac:spMkLst>
        </pc:spChg>
        <pc:picChg chg="mod">
          <ac:chgData name="Gautam Sheth" userId="S::gautam.sheth_valointranet.com#ext#@microsoft.onmicrosoft.com::97082ee2-311e-48ee-9eb5-5105b8086c9e" providerId="AD" clId="Web-{F3A7155A-896A-4022-A4DF-AC44AABF67E0}" dt="2022-09-12T10:59:39.422" v="192" actId="1076"/>
          <ac:picMkLst>
            <pc:docMk/>
            <pc:sldMk cId="1884761934" sldId="2076136381"/>
            <ac:picMk id="20" creationId="{A5B930F3-A420-24E3-1B1B-7A8122D1FDA8}"/>
          </ac:picMkLst>
        </pc:pic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Vesa Juvonen" userId="S::vesaj@microsoft.com::c7243be1-99a3-4752-ab2a-0cf698cf8236" providerId="AD" clId="Web-{02F5AEF8-07C7-B7D2-E11A-EC138721029B}"/>
    <pc:docChg chg="modSld">
      <pc:chgData name="Vesa Juvonen" userId="S::vesaj@microsoft.com::c7243be1-99a3-4752-ab2a-0cf698cf8236" providerId="AD" clId="Web-{02F5AEF8-07C7-B7D2-E11A-EC138721029B}" dt="2022-08-30T13:34:20.888" v="28" actId="1076"/>
      <pc:docMkLst>
        <pc:docMk/>
      </pc:docMkLst>
      <pc:sldChg chg="delSp modSp">
        <pc:chgData name="Vesa Juvonen" userId="S::vesaj@microsoft.com::c7243be1-99a3-4752-ab2a-0cf698cf8236" providerId="AD" clId="Web-{02F5AEF8-07C7-B7D2-E11A-EC138721029B}" dt="2022-08-30T13:33:41.605" v="5" actId="1076"/>
        <pc:sldMkLst>
          <pc:docMk/>
          <pc:sldMk cId="3158043784" sldId="2068"/>
        </pc:sldMkLst>
        <pc:spChg chg="mod">
          <ac:chgData name="Vesa Juvonen" userId="S::vesaj@microsoft.com::c7243be1-99a3-4752-ab2a-0cf698cf8236" providerId="AD" clId="Web-{02F5AEF8-07C7-B7D2-E11A-EC138721029B}" dt="2022-08-30T13:33:37.089" v="2" actId="20577"/>
          <ac:spMkLst>
            <pc:docMk/>
            <pc:sldMk cId="3158043784" sldId="2068"/>
            <ac:spMk id="8" creationId="{00000000-0000-0000-0000-000000000000}"/>
          </ac:spMkLst>
        </pc:spChg>
        <pc:picChg chg="mod">
          <ac:chgData name="Vesa Juvonen" userId="S::vesaj@microsoft.com::c7243be1-99a3-4752-ab2a-0cf698cf8236" providerId="AD" clId="Web-{02F5AEF8-07C7-B7D2-E11A-EC138721029B}" dt="2022-08-30T13:33:41.605" v="5" actId="1076"/>
          <ac:picMkLst>
            <pc:docMk/>
            <pc:sldMk cId="3158043784" sldId="2068"/>
            <ac:picMk id="2" creationId="{5AE7ABC3-9F18-E31C-6F6A-658D07CB8B46}"/>
          </ac:picMkLst>
        </pc:picChg>
        <pc:picChg chg="mod">
          <ac:chgData name="Vesa Juvonen" userId="S::vesaj@microsoft.com::c7243be1-99a3-4752-ab2a-0cf698cf8236" providerId="AD" clId="Web-{02F5AEF8-07C7-B7D2-E11A-EC138721029B}" dt="2022-08-30T13:33:41.574" v="4" actId="1076"/>
          <ac:picMkLst>
            <pc:docMk/>
            <pc:sldMk cId="3158043784" sldId="2068"/>
            <ac:picMk id="12" creationId="{C01306F6-738A-7FB5-5BDC-38085CB0B0D9}"/>
          </ac:picMkLst>
        </pc:picChg>
        <pc:picChg chg="del">
          <ac:chgData name="Vesa Juvonen" userId="S::vesaj@microsoft.com::c7243be1-99a3-4752-ab2a-0cf698cf8236" providerId="AD" clId="Web-{02F5AEF8-07C7-B7D2-E11A-EC138721029B}" dt="2022-08-30T13:33:38.245" v="3"/>
          <ac:picMkLst>
            <pc:docMk/>
            <pc:sldMk cId="3158043784" sldId="2068"/>
            <ac:picMk id="14" creationId="{9D456C14-6693-709D-5FC1-D475399932D4}"/>
          </ac:picMkLst>
        </pc:picChg>
      </pc:sldChg>
      <pc:sldChg chg="addSp delSp modSp">
        <pc:chgData name="Vesa Juvonen" userId="S::vesaj@microsoft.com::c7243be1-99a3-4752-ab2a-0cf698cf8236" providerId="AD" clId="Web-{02F5AEF8-07C7-B7D2-E11A-EC138721029B}" dt="2022-08-30T13:34:20.888" v="28" actId="1076"/>
        <pc:sldMkLst>
          <pc:docMk/>
          <pc:sldMk cId="1056590613" sldId="2076135999"/>
        </pc:sldMkLst>
        <pc:spChg chg="mod">
          <ac:chgData name="Vesa Juvonen" userId="S::vesaj@microsoft.com::c7243be1-99a3-4752-ab2a-0cf698cf8236" providerId="AD" clId="Web-{02F5AEF8-07C7-B7D2-E11A-EC138721029B}" dt="2022-08-30T13:34:08.184" v="24" actId="20577"/>
          <ac:spMkLst>
            <pc:docMk/>
            <pc:sldMk cId="1056590613" sldId="2076135999"/>
            <ac:spMk id="10" creationId="{2F9D74B7-8175-43F4-B9E3-807C4AE2FA45}"/>
          </ac:spMkLst>
        </pc:spChg>
        <pc:picChg chg="del">
          <ac:chgData name="Vesa Juvonen" userId="S::vesaj@microsoft.com::c7243be1-99a3-4752-ab2a-0cf698cf8236" providerId="AD" clId="Web-{02F5AEF8-07C7-B7D2-E11A-EC138721029B}" dt="2022-08-30T13:33:55.559" v="10"/>
          <ac:picMkLst>
            <pc:docMk/>
            <pc:sldMk cId="1056590613" sldId="2076135999"/>
            <ac:picMk id="2" creationId="{0BE9FA40-128C-6A74-B80D-14B5ACE04ECF}"/>
          </ac:picMkLst>
        </pc:picChg>
        <pc:picChg chg="add mod">
          <ac:chgData name="Vesa Juvonen" userId="S::vesaj@microsoft.com::c7243be1-99a3-4752-ab2a-0cf698cf8236" providerId="AD" clId="Web-{02F5AEF8-07C7-B7D2-E11A-EC138721029B}" dt="2022-08-30T13:34:20.888" v="28" actId="1076"/>
          <ac:picMkLst>
            <pc:docMk/>
            <pc:sldMk cId="1056590613" sldId="2076135999"/>
            <ac:picMk id="4" creationId="{589925A9-2BF2-8F56-BA8B-C6B350591423}"/>
          </ac:picMkLst>
        </pc:picChg>
        <pc:picChg chg="add mod">
          <ac:chgData name="Vesa Juvonen" userId="S::vesaj@microsoft.com::c7243be1-99a3-4752-ab2a-0cf698cf8236" providerId="AD" clId="Web-{02F5AEF8-07C7-B7D2-E11A-EC138721029B}" dt="2022-08-30T13:34:18.841" v="27" actId="1076"/>
          <ac:picMkLst>
            <pc:docMk/>
            <pc:sldMk cId="1056590613" sldId="2076135999"/>
            <ac:picMk id="6" creationId="{3EDFB5A1-C95E-5A3B-644F-40DA85C3BDEE}"/>
          </ac:picMkLst>
        </pc:picChg>
        <pc:picChg chg="del">
          <ac:chgData name="Vesa Juvonen" userId="S::vesaj@microsoft.com::c7243be1-99a3-4752-ab2a-0cf698cf8236" providerId="AD" clId="Web-{02F5AEF8-07C7-B7D2-E11A-EC138721029B}" dt="2022-08-30T13:33:55.559" v="11"/>
          <ac:picMkLst>
            <pc:docMk/>
            <pc:sldMk cId="1056590613" sldId="2076135999"/>
            <ac:picMk id="7" creationId="{FDECAAA9-34E8-2BF7-C439-B4A6D190E0FA}"/>
          </ac:picMkLst>
        </pc:picChg>
        <pc:picChg chg="del">
          <ac:chgData name="Vesa Juvonen" userId="S::vesaj@microsoft.com::c7243be1-99a3-4752-ab2a-0cf698cf8236" providerId="AD" clId="Web-{02F5AEF8-07C7-B7D2-E11A-EC138721029B}" dt="2022-08-30T13:33:55.559" v="12"/>
          <ac:picMkLst>
            <pc:docMk/>
            <pc:sldMk cId="1056590613" sldId="2076135999"/>
            <ac:picMk id="14" creationId="{A857AB79-07CB-21C8-27A3-97475E3A3A14}"/>
          </ac:picMkLst>
        </pc:picChg>
      </pc:sldChg>
    </pc:docChg>
  </pc:docChgLst>
  <pc:docChgLst>
    <pc:chgData name="Andrew Benson" userId="d38b912c-55d0-44ce-a085-5a039627a8b5" providerId="ADAL" clId="{48C6971E-BD5A-4F0E-A524-05C31F2826AD}"/>
    <pc:docChg chg="undo custSel delSld modSld delMainMaster modSection">
      <pc:chgData name="Andrew Benson" userId="d38b912c-55d0-44ce-a085-5a039627a8b5" providerId="ADAL" clId="{48C6971E-BD5A-4F0E-A524-05C31F2826AD}" dt="2022-09-15T17:41:17.897" v="176" actId="113"/>
      <pc:docMkLst>
        <pc:docMk/>
      </pc:docMkLst>
      <pc:sldChg chg="addSp delSp mod addAnim delAnim">
        <pc:chgData name="Andrew Benson" userId="d38b912c-55d0-44ce-a085-5a039627a8b5" providerId="ADAL" clId="{48C6971E-BD5A-4F0E-A524-05C31F2826AD}" dt="2022-09-15T16:38:26.877" v="1" actId="478"/>
        <pc:sldMkLst>
          <pc:docMk/>
          <pc:sldMk cId="287163252" sldId="1567"/>
        </pc:sldMkLst>
        <pc:spChg chg="add del">
          <ac:chgData name="Andrew Benson" userId="d38b912c-55d0-44ce-a085-5a039627a8b5" providerId="ADAL" clId="{48C6971E-BD5A-4F0E-A524-05C31F2826AD}" dt="2022-09-15T16:38:26.877" v="1" actId="478"/>
          <ac:spMkLst>
            <pc:docMk/>
            <pc:sldMk cId="287163252" sldId="1567"/>
            <ac:spMk id="4" creationId="{6D6A38F4-1DB0-4D3C-9D51-31CF9A1427E5}"/>
          </ac:spMkLst>
        </pc:spChg>
      </pc:sldChg>
      <pc:sldChg chg="modSp mod">
        <pc:chgData name="Andrew Benson" userId="d38b912c-55d0-44ce-a085-5a039627a8b5" providerId="ADAL" clId="{48C6971E-BD5A-4F0E-A524-05C31F2826AD}" dt="2022-09-15T17:41:17.897" v="176" actId="113"/>
        <pc:sldMkLst>
          <pc:docMk/>
          <pc:sldMk cId="1056590613" sldId="2076135999"/>
        </pc:sldMkLst>
        <pc:spChg chg="mod">
          <ac:chgData name="Andrew Benson" userId="d38b912c-55d0-44ce-a085-5a039627a8b5" providerId="ADAL" clId="{48C6971E-BD5A-4F0E-A524-05C31F2826AD}" dt="2022-09-15T17:41:17.897" v="176" actId="113"/>
          <ac:spMkLst>
            <pc:docMk/>
            <pc:sldMk cId="1056590613" sldId="2076135999"/>
            <ac:spMk id="10" creationId="{2F9D74B7-8175-43F4-B9E3-807C4AE2FA45}"/>
          </ac:spMkLst>
        </pc:spChg>
        <pc:picChg chg="mod">
          <ac:chgData name="Andrew Benson" userId="d38b912c-55d0-44ce-a085-5a039627a8b5" providerId="ADAL" clId="{48C6971E-BD5A-4F0E-A524-05C31F2826AD}" dt="2022-09-15T17:40:50.819" v="169" actId="1036"/>
          <ac:picMkLst>
            <pc:docMk/>
            <pc:sldMk cId="1056590613" sldId="2076135999"/>
            <ac:picMk id="4" creationId="{589925A9-2BF2-8F56-BA8B-C6B350591423}"/>
          </ac:picMkLst>
        </pc:picChg>
        <pc:picChg chg="mod">
          <ac:chgData name="Andrew Benson" userId="d38b912c-55d0-44ce-a085-5a039627a8b5" providerId="ADAL" clId="{48C6971E-BD5A-4F0E-A524-05C31F2826AD}" dt="2022-09-15T17:40:50.819" v="169" actId="1036"/>
          <ac:picMkLst>
            <pc:docMk/>
            <pc:sldMk cId="1056590613" sldId="2076135999"/>
            <ac:picMk id="6" creationId="{3EDFB5A1-C95E-5A3B-644F-40DA85C3BDEE}"/>
          </ac:picMkLst>
        </pc:picChg>
      </pc:sldChg>
      <pc:sldChg chg="del">
        <pc:chgData name="Andrew Benson" userId="d38b912c-55d0-44ce-a085-5a039627a8b5" providerId="ADAL" clId="{48C6971E-BD5A-4F0E-A524-05C31F2826AD}" dt="2022-09-15T16:52:03.718" v="2" actId="47"/>
        <pc:sldMkLst>
          <pc:docMk/>
          <pc:sldMk cId="566393320" sldId="2076136397"/>
        </pc:sldMkLst>
      </pc:sldChg>
      <pc:sldChg chg="del">
        <pc:chgData name="Andrew Benson" userId="d38b912c-55d0-44ce-a085-5a039627a8b5" providerId="ADAL" clId="{48C6971E-BD5A-4F0E-A524-05C31F2826AD}" dt="2022-09-15T16:52:05.379" v="3" actId="47"/>
        <pc:sldMkLst>
          <pc:docMk/>
          <pc:sldMk cId="2728924363" sldId="2076136398"/>
        </pc:sldMkLst>
      </pc:sldChg>
      <pc:sldChg chg="del">
        <pc:chgData name="Andrew Benson" userId="d38b912c-55d0-44ce-a085-5a039627a8b5" providerId="ADAL" clId="{48C6971E-BD5A-4F0E-A524-05C31F2826AD}" dt="2022-09-15T16:52:07.532" v="4" actId="47"/>
        <pc:sldMkLst>
          <pc:docMk/>
          <pc:sldMk cId="1988530730" sldId="2134805607"/>
        </pc:sldMkLst>
      </pc:sldChg>
      <pc:sldChg chg="del">
        <pc:chgData name="Andrew Benson" userId="d38b912c-55d0-44ce-a085-5a039627a8b5" providerId="ADAL" clId="{48C6971E-BD5A-4F0E-A524-05C31F2826AD}" dt="2022-09-15T17:18:07.883" v="5" actId="47"/>
        <pc:sldMkLst>
          <pc:docMk/>
          <pc:sldMk cId="777844815" sldId="2147470762"/>
        </pc:sldMkLst>
      </pc:sldChg>
      <pc:sldMasterChg chg="del delSldLayout">
        <pc:chgData name="Andrew Benson" userId="d38b912c-55d0-44ce-a085-5a039627a8b5" providerId="ADAL" clId="{48C6971E-BD5A-4F0E-A524-05C31F2826AD}" dt="2022-09-15T17:18:07.883" v="5" actId="47"/>
        <pc:sldMasterMkLst>
          <pc:docMk/>
          <pc:sldMasterMk cId="587742195" sldId="2147484698"/>
        </pc:sldMasterMkLst>
        <pc:sldLayoutChg chg="del">
          <pc:chgData name="Andrew Benson" userId="d38b912c-55d0-44ce-a085-5a039627a8b5" providerId="ADAL" clId="{48C6971E-BD5A-4F0E-A524-05C31F2826AD}" dt="2022-09-15T17:18:07.883" v="5" actId="47"/>
          <pc:sldLayoutMkLst>
            <pc:docMk/>
            <pc:sldMasterMk cId="587742195" sldId="2147484698"/>
            <pc:sldLayoutMk cId="1555104340" sldId="2147484699"/>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1754319364" sldId="2147484700"/>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2728938079" sldId="2147484701"/>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1192424999" sldId="2147484702"/>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3817845250" sldId="2147484703"/>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2668393510" sldId="2147484704"/>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3587528561" sldId="2147484705"/>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793569401" sldId="2147484706"/>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1544965065" sldId="2147484707"/>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1516103837" sldId="2147484708"/>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4151968314" sldId="2147484709"/>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4071593626" sldId="2147484710"/>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141371597" sldId="2147484711"/>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2075492626" sldId="2147484712"/>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872930043" sldId="2147484713"/>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869093718" sldId="2147484714"/>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1046168636" sldId="2147484715"/>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813955903" sldId="2147484716"/>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3210087895" sldId="2147484717"/>
          </pc:sldLayoutMkLst>
        </pc:sldLayoutChg>
        <pc:sldLayoutChg chg="del">
          <pc:chgData name="Andrew Benson" userId="d38b912c-55d0-44ce-a085-5a039627a8b5" providerId="ADAL" clId="{48C6971E-BD5A-4F0E-A524-05C31F2826AD}" dt="2022-09-15T17:18:07.883" v="5" actId="47"/>
          <pc:sldLayoutMkLst>
            <pc:docMk/>
            <pc:sldMasterMk cId="587742195" sldId="2147484698"/>
            <pc:sldLayoutMk cId="1073373404" sldId="2147484718"/>
          </pc:sldLayoutMkLst>
        </pc:sldLayoutChg>
      </pc:sldMaster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Bert Jansen" userId="60478ee6-b91e-4777-b5ab-ff75f809c97c" providerId="ADAL" clId="{3BB9CE2C-6FD5-4B11-8137-E003DE1E450F}"/>
    <pc:docChg chg="custSel modSld">
      <pc:chgData name="Bert Jansen" userId="60478ee6-b91e-4777-b5ab-ff75f809c97c" providerId="ADAL" clId="{3BB9CE2C-6FD5-4B11-8137-E003DE1E450F}" dt="2022-05-11T08:24:32.093" v="232" actId="1076"/>
      <pc:docMkLst>
        <pc:docMk/>
      </pc:docMkLst>
      <pc:sldChg chg="addSp delSp modSp mod">
        <pc:chgData name="Bert Jansen" userId="60478ee6-b91e-4777-b5ab-ff75f809c97c" providerId="ADAL" clId="{3BB9CE2C-6FD5-4B11-8137-E003DE1E450F}" dt="2022-05-11T08:24:32.093" v="232" actId="1076"/>
        <pc:sldMkLst>
          <pc:docMk/>
          <pc:sldMk cId="2259967023" sldId="2076136379"/>
        </pc:sldMkLst>
        <pc:spChg chg="add mod">
          <ac:chgData name="Bert Jansen" userId="60478ee6-b91e-4777-b5ab-ff75f809c97c" providerId="ADAL" clId="{3BB9CE2C-6FD5-4B11-8137-E003DE1E450F}" dt="2022-05-11T08:24:32.093" v="232" actId="1076"/>
          <ac:spMkLst>
            <pc:docMk/>
            <pc:sldMk cId="2259967023" sldId="2076136379"/>
            <ac:spMk id="4" creationId="{6BC5241B-33F6-4A28-8F91-E21FA02911EF}"/>
          </ac:spMkLst>
        </pc:spChg>
        <pc:spChg chg="del">
          <ac:chgData name="Bert Jansen" userId="60478ee6-b91e-4777-b5ab-ff75f809c97c" providerId="ADAL" clId="{3BB9CE2C-6FD5-4B11-8137-E003DE1E450F}" dt="2022-05-11T08:19:19.349" v="1" actId="478"/>
          <ac:spMkLst>
            <pc:docMk/>
            <pc:sldMk cId="2259967023" sldId="2076136379"/>
            <ac:spMk id="45" creationId="{C9675494-C4B7-4833-AD1E-45B8AB46B275}"/>
          </ac:spMkLst>
        </pc:spChg>
        <pc:spChg chg="mod">
          <ac:chgData name="Bert Jansen" userId="60478ee6-b91e-4777-b5ab-ff75f809c97c" providerId="ADAL" clId="{3BB9CE2C-6FD5-4B11-8137-E003DE1E450F}" dt="2022-05-11T08:23:16.948" v="162" actId="20577"/>
          <ac:spMkLst>
            <pc:docMk/>
            <pc:sldMk cId="2259967023" sldId="2076136379"/>
            <ac:spMk id="79" creationId="{BC688EBE-40B5-498C-91C5-18E7EAB6AFFE}"/>
          </ac:spMkLst>
        </pc:spChg>
        <pc:spChg chg="mod">
          <ac:chgData name="Bert Jansen" userId="60478ee6-b91e-4777-b5ab-ff75f809c97c" providerId="ADAL" clId="{3BB9CE2C-6FD5-4B11-8137-E003DE1E450F}" dt="2022-05-11T08:23:26.777" v="168" actId="20577"/>
          <ac:spMkLst>
            <pc:docMk/>
            <pc:sldMk cId="2259967023" sldId="2076136379"/>
            <ac:spMk id="81" creationId="{1245D908-BDE2-4087-82F6-3DBC148662F5}"/>
          </ac:spMkLst>
        </pc:spChg>
      </pc:sldChg>
      <pc:sldChg chg="mod modShow">
        <pc:chgData name="Bert Jansen" userId="60478ee6-b91e-4777-b5ab-ff75f809c97c" providerId="ADAL" clId="{3BB9CE2C-6FD5-4B11-8137-E003DE1E450F}" dt="2022-05-11T08:19:15.409" v="0" actId="729"/>
        <pc:sldMkLst>
          <pc:docMk/>
          <pc:sldMk cId="1988530730" sldId="2134805607"/>
        </pc:sldMkLst>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David Warner" userId="S::davidwarner@microsoft.com::51ffa14d-fdfd-4571-a787-ad4b3bb92711" providerId="AD" clId="Web-{F3E0716C-0402-45B3-ADD5-35578E706F8F}"/>
    <pc:docChg chg="modSld">
      <pc:chgData name="David Warner" userId="S::davidwarner@microsoft.com::51ffa14d-fdfd-4571-a787-ad4b3bb92711" providerId="AD" clId="Web-{F3E0716C-0402-45B3-ADD5-35578E706F8F}" dt="2022-05-11T22:56:23.079" v="0"/>
      <pc:docMkLst>
        <pc:docMk/>
      </pc:docMkLst>
      <pc:sldChg chg="delSp">
        <pc:chgData name="David Warner" userId="S::davidwarner@microsoft.com::51ffa14d-fdfd-4571-a787-ad4b3bb92711" providerId="AD" clId="Web-{F3E0716C-0402-45B3-ADD5-35578E706F8F}" dt="2022-05-11T22:56:23.079" v="0"/>
        <pc:sldMkLst>
          <pc:docMk/>
          <pc:sldMk cId="1720789669" sldId="2134805606"/>
        </pc:sldMkLst>
        <pc:spChg chg="del">
          <ac:chgData name="David Warner" userId="S::davidwarner@microsoft.com::51ffa14d-fdfd-4571-a787-ad4b3bb92711" providerId="AD" clId="Web-{F3E0716C-0402-45B3-ADD5-35578E706F8F}" dt="2022-05-11T22:56:23.079" v="0"/>
          <ac:spMkLst>
            <pc:docMk/>
            <pc:sldMk cId="1720789669" sldId="2134805606"/>
            <ac:spMk id="24" creationId="{5C2AD45F-41B1-4C86-883C-3AF3B3B6C323}"/>
          </ac:spMkLst>
        </pc:spChg>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Bert Jansen" userId="60478ee6-b91e-4777-b5ab-ff75f809c97c" providerId="ADAL" clId="{C33194F9-6468-4133-978B-D73FB5203E06}"/>
    <pc:docChg chg="undo custSel modSld">
      <pc:chgData name="Bert Jansen" userId="60478ee6-b91e-4777-b5ab-ff75f809c97c" providerId="ADAL" clId="{C33194F9-6468-4133-978B-D73FB5203E06}" dt="2022-06-23T09:07:01.151" v="203" actId="20577"/>
      <pc:docMkLst>
        <pc:docMk/>
      </pc:docMkLst>
      <pc:sldChg chg="delSp modSp mod">
        <pc:chgData name="Bert Jansen" userId="60478ee6-b91e-4777-b5ab-ff75f809c97c" providerId="ADAL" clId="{C33194F9-6468-4133-978B-D73FB5203E06}" dt="2022-06-23T09:07:01.151" v="203" actId="20577"/>
        <pc:sldMkLst>
          <pc:docMk/>
          <pc:sldMk cId="2259967023" sldId="2076136379"/>
        </pc:sldMkLst>
        <pc:spChg chg="del">
          <ac:chgData name="Bert Jansen" userId="60478ee6-b91e-4777-b5ab-ff75f809c97c" providerId="ADAL" clId="{C33194F9-6468-4133-978B-D73FB5203E06}" dt="2022-06-23T08:44:55.610" v="0" actId="478"/>
          <ac:spMkLst>
            <pc:docMk/>
            <pc:sldMk cId="2259967023" sldId="2076136379"/>
            <ac:spMk id="46" creationId="{CF259252-7BA2-75BB-1E8E-0B5184978493}"/>
          </ac:spMkLst>
        </pc:spChg>
        <pc:spChg chg="mod">
          <ac:chgData name="Bert Jansen" userId="60478ee6-b91e-4777-b5ab-ff75f809c97c" providerId="ADAL" clId="{C33194F9-6468-4133-978B-D73FB5203E06}" dt="2022-06-23T09:07:01.151" v="203" actId="20577"/>
          <ac:spMkLst>
            <pc:docMk/>
            <pc:sldMk cId="2259967023" sldId="2076136379"/>
            <ac:spMk id="79" creationId="{BC688EBE-40B5-498C-91C5-18E7EAB6AFFE}"/>
          </ac:spMkLst>
        </pc:spChg>
        <pc:spChg chg="mod">
          <ac:chgData name="Bert Jansen" userId="60478ee6-b91e-4777-b5ab-ff75f809c97c" providerId="ADAL" clId="{C33194F9-6468-4133-978B-D73FB5203E06}" dt="2022-06-23T09:06:59.728" v="202" actId="20577"/>
          <ac:spMkLst>
            <pc:docMk/>
            <pc:sldMk cId="2259967023" sldId="2076136379"/>
            <ac:spMk id="81" creationId="{1245D908-BDE2-4087-82F6-3DBC148662F5}"/>
          </ac:spMkLst>
        </pc:spChg>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Paul Bullock" userId="162dc284-9901-47a4-bdd1-300eada006b4" providerId="ADAL" clId="{B8BA7C75-1FFA-4C19-8539-78655EB627A1}"/>
    <pc:docChg chg="undo custSel modSld">
      <pc:chgData name="Paul Bullock" userId="162dc284-9901-47a4-bdd1-300eada006b4" providerId="ADAL" clId="{B8BA7C75-1FFA-4C19-8539-78655EB627A1}" dt="2022-06-08T07:25:36.672" v="886" actId="1076"/>
      <pc:docMkLst>
        <pc:docMk/>
      </pc:docMkLst>
      <pc:sldChg chg="addSp delSp modSp mod">
        <pc:chgData name="Paul Bullock" userId="162dc284-9901-47a4-bdd1-300eada006b4" providerId="ADAL" clId="{B8BA7C75-1FFA-4C19-8539-78655EB627A1}" dt="2022-06-08T07:25:36.672" v="886" actId="1076"/>
        <pc:sldMkLst>
          <pc:docMk/>
          <pc:sldMk cId="1374769157" sldId="2076137639"/>
        </pc:sldMkLst>
        <pc:spChg chg="mod">
          <ac:chgData name="Paul Bullock" userId="162dc284-9901-47a4-bdd1-300eada006b4" providerId="ADAL" clId="{B8BA7C75-1FFA-4C19-8539-78655EB627A1}" dt="2022-06-08T07:25:14.665" v="883" actId="1076"/>
          <ac:spMkLst>
            <pc:docMk/>
            <pc:sldMk cId="1374769157" sldId="2076137639"/>
            <ac:spMk id="5" creationId="{612C861E-93AA-4B5D-8907-782E4E0AF916}"/>
          </ac:spMkLst>
        </pc:spChg>
        <pc:spChg chg="mod">
          <ac:chgData name="Paul Bullock" userId="162dc284-9901-47a4-bdd1-300eada006b4" providerId="ADAL" clId="{B8BA7C75-1FFA-4C19-8539-78655EB627A1}" dt="2022-06-08T07:24:52.716" v="863" actId="164"/>
          <ac:spMkLst>
            <pc:docMk/>
            <pc:sldMk cId="1374769157" sldId="2076137639"/>
            <ac:spMk id="6" creationId="{6537AB06-6AF5-83C9-ECA7-191C38FA85A0}"/>
          </ac:spMkLst>
        </pc:spChg>
        <pc:spChg chg="mod">
          <ac:chgData name="Paul Bullock" userId="162dc284-9901-47a4-bdd1-300eada006b4" providerId="ADAL" clId="{B8BA7C75-1FFA-4C19-8539-78655EB627A1}" dt="2022-06-08T07:17:58.057" v="770" actId="1076"/>
          <ac:spMkLst>
            <pc:docMk/>
            <pc:sldMk cId="1374769157" sldId="2076137639"/>
            <ac:spMk id="9" creationId="{6F13BE12-2AE9-47B0-853F-2C936C8353C9}"/>
          </ac:spMkLst>
        </pc:spChg>
        <pc:spChg chg="del">
          <ac:chgData name="Paul Bullock" userId="162dc284-9901-47a4-bdd1-300eada006b4" providerId="ADAL" clId="{B8BA7C75-1FFA-4C19-8539-78655EB627A1}" dt="2022-06-08T07:04:48.405" v="0" actId="478"/>
          <ac:spMkLst>
            <pc:docMk/>
            <pc:sldMk cId="1374769157" sldId="2076137639"/>
            <ac:spMk id="13" creationId="{D072C8E6-C575-8A94-EF11-A52A5F6F9A82}"/>
          </ac:spMkLst>
        </pc:spChg>
        <pc:spChg chg="add mod">
          <ac:chgData name="Paul Bullock" userId="162dc284-9901-47a4-bdd1-300eada006b4" providerId="ADAL" clId="{B8BA7C75-1FFA-4C19-8539-78655EB627A1}" dt="2022-06-08T07:25:09.032" v="882" actId="1035"/>
          <ac:spMkLst>
            <pc:docMk/>
            <pc:sldMk cId="1374769157" sldId="2076137639"/>
            <ac:spMk id="14" creationId="{44091CA1-AFDF-2C35-09B6-9B0C97F5347C}"/>
          </ac:spMkLst>
        </pc:spChg>
        <pc:grpChg chg="add mod">
          <ac:chgData name="Paul Bullock" userId="162dc284-9901-47a4-bdd1-300eada006b4" providerId="ADAL" clId="{B8BA7C75-1FFA-4C19-8539-78655EB627A1}" dt="2022-06-08T07:25:18.590" v="884" actId="1076"/>
          <ac:grpSpMkLst>
            <pc:docMk/>
            <pc:sldMk cId="1374769157" sldId="2076137639"/>
            <ac:grpSpMk id="7" creationId="{D295B37A-F625-F687-484F-FA3243043BE3}"/>
          </ac:grpSpMkLst>
        </pc:grpChg>
        <pc:picChg chg="mod">
          <ac:chgData name="Paul Bullock" userId="162dc284-9901-47a4-bdd1-300eada006b4" providerId="ADAL" clId="{B8BA7C75-1FFA-4C19-8539-78655EB627A1}" dt="2022-06-08T07:22:18.257" v="812" actId="1076"/>
          <ac:picMkLst>
            <pc:docMk/>
            <pc:sldMk cId="1374769157" sldId="2076137639"/>
            <ac:picMk id="8" creationId="{8F059431-116F-4618-ADAA-590BC592F734}"/>
          </ac:picMkLst>
        </pc:picChg>
        <pc:picChg chg="mod">
          <ac:chgData name="Paul Bullock" userId="162dc284-9901-47a4-bdd1-300eada006b4" providerId="ADAL" clId="{B8BA7C75-1FFA-4C19-8539-78655EB627A1}" dt="2022-06-08T07:25:36.672" v="886" actId="1076"/>
          <ac:picMkLst>
            <pc:docMk/>
            <pc:sldMk cId="1374769157" sldId="2076137639"/>
            <ac:picMk id="12" creationId="{57896A9D-9CD7-49A7-BB05-814444661BD1}"/>
          </ac:picMkLst>
        </pc:picChg>
        <pc:picChg chg="mod">
          <ac:chgData name="Paul Bullock" userId="162dc284-9901-47a4-bdd1-300eada006b4" providerId="ADAL" clId="{B8BA7C75-1FFA-4C19-8539-78655EB627A1}" dt="2022-06-08T07:22:18.257" v="812" actId="1076"/>
          <ac:picMkLst>
            <pc:docMk/>
            <pc:sldMk cId="1374769157" sldId="2076137639"/>
            <ac:picMk id="16" creationId="{E30B058C-AF2F-1FEB-EECE-EE632D7F422B}"/>
          </ac:picMkLst>
        </pc:picChg>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Natalie Pienkowska (SHE/THEY)" userId="b8324740-2fe1-4348-99c9-113a8b16e801" providerId="ADAL" clId="{2A8EFB74-9DE1-4610-AFBF-589F2D866D14}"/>
    <pc:docChg chg="custSel modSld">
      <pc:chgData name="Natalie Pienkowska (SHE/THEY)" userId="b8324740-2fe1-4348-99c9-113a8b16e801" providerId="ADAL" clId="{2A8EFB74-9DE1-4610-AFBF-589F2D866D14}" dt="2022-08-02T20:32:13.069" v="228" actId="113"/>
      <pc:docMkLst>
        <pc:docMk/>
      </pc:docMkLst>
      <pc:sldChg chg="delSp modSp mod">
        <pc:chgData name="Natalie Pienkowska (SHE/THEY)" userId="b8324740-2fe1-4348-99c9-113a8b16e801" providerId="ADAL" clId="{2A8EFB74-9DE1-4610-AFBF-589F2D866D14}" dt="2022-08-02T20:32:13.069" v="228" actId="113"/>
        <pc:sldMkLst>
          <pc:docMk/>
          <pc:sldMk cId="2092425869" sldId="2134805609"/>
        </pc:sldMkLst>
        <pc:spChg chg="mod">
          <ac:chgData name="Natalie Pienkowska (SHE/THEY)" userId="b8324740-2fe1-4348-99c9-113a8b16e801" providerId="ADAL" clId="{2A8EFB74-9DE1-4610-AFBF-589F2D866D14}" dt="2022-08-02T20:32:13.069" v="228" actId="113"/>
          <ac:spMkLst>
            <pc:docMk/>
            <pc:sldMk cId="2092425869" sldId="2134805609"/>
            <ac:spMk id="6" creationId="{1DDAF7D9-4FBB-BF41-BE8F-9D98E035D8FF}"/>
          </ac:spMkLst>
        </pc:spChg>
        <pc:spChg chg="del">
          <ac:chgData name="Natalie Pienkowska (SHE/THEY)" userId="b8324740-2fe1-4348-99c9-113a8b16e801" providerId="ADAL" clId="{2A8EFB74-9DE1-4610-AFBF-589F2D866D14}" dt="2022-08-02T20:05:10.831" v="36" actId="478"/>
          <ac:spMkLst>
            <pc:docMk/>
            <pc:sldMk cId="2092425869" sldId="2134805609"/>
            <ac:spMk id="21" creationId="{2ADB40DF-D675-600C-781F-79FDE92F823E}"/>
          </ac:spMkLst>
        </pc:spChg>
      </pc:sld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David Warner" userId="51ffa14d-fdfd-4571-a787-ad4b3bb92711" providerId="ADAL" clId="{7A9738C7-6DAE-4082-8B6D-C10DEED8102C}"/>
    <pc:docChg chg="undo custSel modSld">
      <pc:chgData name="David Warner" userId="51ffa14d-fdfd-4571-a787-ad4b3bb92711" providerId="ADAL" clId="{7A9738C7-6DAE-4082-8B6D-C10DEED8102C}" dt="2022-06-09T14:53:38.082" v="222" actId="1076"/>
      <pc:docMkLst>
        <pc:docMk/>
      </pc:docMkLst>
      <pc:sldChg chg="modSp mod">
        <pc:chgData name="David Warner" userId="51ffa14d-fdfd-4571-a787-ad4b3bb92711" providerId="ADAL" clId="{7A9738C7-6DAE-4082-8B6D-C10DEED8102C}" dt="2022-05-26T22:13:06.145" v="11" actId="20577"/>
        <pc:sldMkLst>
          <pc:docMk/>
          <pc:sldMk cId="2967945684" sldId="277"/>
        </pc:sldMkLst>
        <pc:spChg chg="mod">
          <ac:chgData name="David Warner" userId="51ffa14d-fdfd-4571-a787-ad4b3bb92711" providerId="ADAL" clId="{7A9738C7-6DAE-4082-8B6D-C10DEED8102C}" dt="2022-05-26T22:13:06.145" v="11" actId="20577"/>
          <ac:spMkLst>
            <pc:docMk/>
            <pc:sldMk cId="2967945684" sldId="277"/>
            <ac:spMk id="4" creationId="{A04E16D6-6682-4068-BF11-BA8E4E8E1BBC}"/>
          </ac:spMkLst>
        </pc:spChg>
      </pc:sldChg>
      <pc:sldChg chg="modSp mod">
        <pc:chgData name="David Warner" userId="51ffa14d-fdfd-4571-a787-ad4b3bb92711" providerId="ADAL" clId="{7A9738C7-6DAE-4082-8B6D-C10DEED8102C}" dt="2022-06-09T13:51:44.708" v="220" actId="20577"/>
        <pc:sldMkLst>
          <pc:docMk/>
          <pc:sldMk cId="287163252" sldId="1567"/>
        </pc:sldMkLst>
        <pc:spChg chg="mod">
          <ac:chgData name="David Warner" userId="51ffa14d-fdfd-4571-a787-ad4b3bb92711" providerId="ADAL" clId="{7A9738C7-6DAE-4082-8B6D-C10DEED8102C}" dt="2022-06-09T13:51:44.708" v="220" actId="20577"/>
          <ac:spMkLst>
            <pc:docMk/>
            <pc:sldMk cId="287163252" sldId="1567"/>
            <ac:spMk id="8" creationId="{00000000-0000-0000-0000-000000000000}"/>
          </ac:spMkLst>
        </pc:spChg>
      </pc:sldChg>
      <pc:sldChg chg="addSp delSp modSp mod">
        <pc:chgData name="David Warner" userId="51ffa14d-fdfd-4571-a787-ad4b3bb92711" providerId="ADAL" clId="{7A9738C7-6DAE-4082-8B6D-C10DEED8102C}" dt="2022-06-08T15:41:25.426" v="206" actId="20577"/>
        <pc:sldMkLst>
          <pc:docMk/>
          <pc:sldMk cId="3158043784" sldId="2068"/>
        </pc:sldMkLst>
        <pc:spChg chg="mod">
          <ac:chgData name="David Warner" userId="51ffa14d-fdfd-4571-a787-ad4b3bb92711" providerId="ADAL" clId="{7A9738C7-6DAE-4082-8B6D-C10DEED8102C}" dt="2022-06-08T15:41:25.426" v="206" actId="20577"/>
          <ac:spMkLst>
            <pc:docMk/>
            <pc:sldMk cId="3158043784" sldId="2068"/>
            <ac:spMk id="8" creationId="{00000000-0000-0000-0000-000000000000}"/>
          </ac:spMkLst>
        </pc:spChg>
        <pc:graphicFrameChg chg="add del mod">
          <ac:chgData name="David Warner" userId="51ffa14d-fdfd-4571-a787-ad4b3bb92711" providerId="ADAL" clId="{7A9738C7-6DAE-4082-8B6D-C10DEED8102C}" dt="2022-05-26T22:15:54.211" v="65"/>
          <ac:graphicFrameMkLst>
            <pc:docMk/>
            <pc:sldMk cId="3158043784" sldId="2068"/>
            <ac:graphicFrameMk id="2" creationId="{391ABBD7-761C-1E8D-B786-5E3D11AF3A6D}"/>
          </ac:graphicFrameMkLst>
        </pc:graphicFrameChg>
        <pc:picChg chg="mod">
          <ac:chgData name="David Warner" userId="51ffa14d-fdfd-4571-a787-ad4b3bb92711" providerId="ADAL" clId="{7A9738C7-6DAE-4082-8B6D-C10DEED8102C}" dt="2022-05-26T22:17:49.715" v="76" actId="14826"/>
          <ac:picMkLst>
            <pc:docMk/>
            <pc:sldMk cId="3158043784" sldId="2068"/>
            <ac:picMk id="10" creationId="{BF6999CC-1DBB-0823-6B6C-8BF873B991DF}"/>
          </ac:picMkLst>
        </pc:picChg>
        <pc:picChg chg="mod">
          <ac:chgData name="David Warner" userId="51ffa14d-fdfd-4571-a787-ad4b3bb92711" providerId="ADAL" clId="{7A9738C7-6DAE-4082-8B6D-C10DEED8102C}" dt="2022-05-26T22:17:58.776" v="78" actId="14826"/>
          <ac:picMkLst>
            <pc:docMk/>
            <pc:sldMk cId="3158043784" sldId="2068"/>
            <ac:picMk id="11" creationId="{FF58DC4D-D77D-44E7-8F6C-7088D25DA163}"/>
          </ac:picMkLst>
        </pc:picChg>
        <pc:picChg chg="add mod">
          <ac:chgData name="David Warner" userId="51ffa14d-fdfd-4571-a787-ad4b3bb92711" providerId="ADAL" clId="{7A9738C7-6DAE-4082-8B6D-C10DEED8102C}" dt="2022-05-26T22:17:53.960" v="77" actId="14826"/>
          <ac:picMkLst>
            <pc:docMk/>
            <pc:sldMk cId="3158043784" sldId="2068"/>
            <ac:picMk id="12" creationId="{D8BFC026-5D02-FEB3-AD31-442A611115A3}"/>
          </ac:picMkLst>
        </pc:picChg>
        <pc:picChg chg="mod">
          <ac:chgData name="David Warner" userId="51ffa14d-fdfd-4571-a787-ad4b3bb92711" providerId="ADAL" clId="{7A9738C7-6DAE-4082-8B6D-C10DEED8102C}" dt="2022-05-26T22:17:38.108" v="73" actId="1076"/>
          <ac:picMkLst>
            <pc:docMk/>
            <pc:sldMk cId="3158043784" sldId="2068"/>
            <ac:picMk id="13" creationId="{610710D6-92C7-4C04-9062-863EB01E9E5A}"/>
          </ac:picMkLst>
        </pc:picChg>
        <pc:picChg chg="mod">
          <ac:chgData name="David Warner" userId="51ffa14d-fdfd-4571-a787-ad4b3bb92711" providerId="ADAL" clId="{7A9738C7-6DAE-4082-8B6D-C10DEED8102C}" dt="2022-05-26T22:18:26.947" v="79" actId="14826"/>
          <ac:picMkLst>
            <pc:docMk/>
            <pc:sldMk cId="3158043784" sldId="2068"/>
            <ac:picMk id="14" creationId="{9D456C14-6693-709D-5FC1-D475399932D4}"/>
          </ac:picMkLst>
        </pc:picChg>
      </pc:sldChg>
      <pc:sldChg chg="addSp delSp modSp mod">
        <pc:chgData name="David Warner" userId="51ffa14d-fdfd-4571-a787-ad4b3bb92711" providerId="ADAL" clId="{7A9738C7-6DAE-4082-8B6D-C10DEED8102C}" dt="2022-06-09T14:53:38.082" v="222" actId="1076"/>
        <pc:sldMkLst>
          <pc:docMk/>
          <pc:sldMk cId="1056590613" sldId="2076135999"/>
        </pc:sldMkLst>
        <pc:spChg chg="mod">
          <ac:chgData name="David Warner" userId="51ffa14d-fdfd-4571-a787-ad4b3bb92711" providerId="ADAL" clId="{7A9738C7-6DAE-4082-8B6D-C10DEED8102C}" dt="2022-06-08T15:41:51.571" v="214" actId="20577"/>
          <ac:spMkLst>
            <pc:docMk/>
            <pc:sldMk cId="1056590613" sldId="2076135999"/>
            <ac:spMk id="10" creationId="{2F9D74B7-8175-43F4-B9E3-807C4AE2FA45}"/>
          </ac:spMkLst>
        </pc:spChg>
        <pc:picChg chg="del">
          <ac:chgData name="David Warner" userId="51ffa14d-fdfd-4571-a787-ad4b3bb92711" providerId="ADAL" clId="{7A9738C7-6DAE-4082-8B6D-C10DEED8102C}" dt="2022-06-08T15:41:32.915" v="207" actId="478"/>
          <ac:picMkLst>
            <pc:docMk/>
            <pc:sldMk cId="1056590613" sldId="2076135999"/>
            <ac:picMk id="6" creationId="{B61469F6-F3D8-6AA4-AAFF-F9385F455714}"/>
          </ac:picMkLst>
        </pc:picChg>
        <pc:picChg chg="mod">
          <ac:chgData name="David Warner" userId="51ffa14d-fdfd-4571-a787-ad4b3bb92711" providerId="ADAL" clId="{7A9738C7-6DAE-4082-8B6D-C10DEED8102C}" dt="2022-06-08T15:41:41.465" v="211" actId="1076"/>
          <ac:picMkLst>
            <pc:docMk/>
            <pc:sldMk cId="1056590613" sldId="2076135999"/>
            <ac:picMk id="7" creationId="{71739DAA-DD7C-4BF7-3B68-07DF05879F7B}"/>
          </ac:picMkLst>
        </pc:picChg>
        <pc:picChg chg="mod">
          <ac:chgData name="David Warner" userId="51ffa14d-fdfd-4571-a787-ad4b3bb92711" providerId="ADAL" clId="{7A9738C7-6DAE-4082-8B6D-C10DEED8102C}" dt="2022-06-09T14:53:35.832" v="221" actId="1076"/>
          <ac:picMkLst>
            <pc:docMk/>
            <pc:sldMk cId="1056590613" sldId="2076135999"/>
            <ac:picMk id="8" creationId="{CF855FB9-ACF4-4E5B-BB62-3566630F97FC}"/>
          </ac:picMkLst>
        </pc:picChg>
        <pc:picChg chg="add mod">
          <ac:chgData name="David Warner" userId="51ffa14d-fdfd-4571-a787-ad4b3bb92711" providerId="ADAL" clId="{7A9738C7-6DAE-4082-8B6D-C10DEED8102C}" dt="2022-06-08T15:41:41.465" v="211" actId="1076"/>
          <ac:picMkLst>
            <pc:docMk/>
            <pc:sldMk cId="1056590613" sldId="2076135999"/>
            <ac:picMk id="11" creationId="{9DD5A893-60C1-158C-4524-8F14E80432B6}"/>
          </ac:picMkLst>
        </pc:picChg>
        <pc:picChg chg="mod">
          <ac:chgData name="David Warner" userId="51ffa14d-fdfd-4571-a787-ad4b3bb92711" providerId="ADAL" clId="{7A9738C7-6DAE-4082-8B6D-C10DEED8102C}" dt="2022-06-09T14:53:38.082" v="222" actId="1076"/>
          <ac:picMkLst>
            <pc:docMk/>
            <pc:sldMk cId="1056590613" sldId="2076135999"/>
            <ac:picMk id="12" creationId="{60844FF4-DB2B-9901-AE6A-2CB21941B809}"/>
          </ac:picMkLst>
        </pc:picChg>
      </pc:sldChg>
      <pc:sldChg chg="addSp delSp modSp mod">
        <pc:chgData name="David Warner" userId="51ffa14d-fdfd-4571-a787-ad4b3bb92711" providerId="ADAL" clId="{7A9738C7-6DAE-4082-8B6D-C10DEED8102C}" dt="2022-06-08T15:25:55.695" v="182" actId="478"/>
        <pc:sldMkLst>
          <pc:docMk/>
          <pc:sldMk cId="1042411426" sldId="2076136275"/>
        </pc:sldMkLst>
        <pc:spChg chg="add del mod">
          <ac:chgData name="David Warner" userId="51ffa14d-fdfd-4571-a787-ad4b3bb92711" providerId="ADAL" clId="{7A9738C7-6DAE-4082-8B6D-C10DEED8102C}" dt="2022-06-08T15:25:55.695" v="182" actId="478"/>
          <ac:spMkLst>
            <pc:docMk/>
            <pc:sldMk cId="1042411426" sldId="2076136275"/>
            <ac:spMk id="31" creationId="{656F51CA-6F96-1F3D-7ACD-A3CDB37BD10B}"/>
          </ac:spMkLst>
        </pc:spChg>
      </pc:sldChg>
      <pc:sldChg chg="addSp modSp">
        <pc:chgData name="David Warner" userId="51ffa14d-fdfd-4571-a787-ad4b3bb92711" providerId="ADAL" clId="{7A9738C7-6DAE-4082-8B6D-C10DEED8102C}" dt="2022-05-26T22:13:19.979" v="18"/>
        <pc:sldMkLst>
          <pc:docMk/>
          <pc:sldMk cId="2259967023" sldId="2076136379"/>
        </pc:sldMkLst>
        <pc:spChg chg="add mod">
          <ac:chgData name="David Warner" userId="51ffa14d-fdfd-4571-a787-ad4b3bb92711" providerId="ADAL" clId="{7A9738C7-6DAE-4082-8B6D-C10DEED8102C}" dt="2022-05-26T22:13:19.979" v="18"/>
          <ac:spMkLst>
            <pc:docMk/>
            <pc:sldMk cId="2259967023" sldId="2076136379"/>
            <ac:spMk id="46" creationId="{AD91B226-0CD9-5DD2-30C5-350206EC5BFB}"/>
          </ac:spMkLst>
        </pc:spChg>
      </pc:sldChg>
      <pc:sldChg chg="addSp modSp">
        <pc:chgData name="David Warner" userId="51ffa14d-fdfd-4571-a787-ad4b3bb92711" providerId="ADAL" clId="{7A9738C7-6DAE-4082-8B6D-C10DEED8102C}" dt="2022-05-26T22:13:18.612" v="17"/>
        <pc:sldMkLst>
          <pc:docMk/>
          <pc:sldMk cId="1884761934" sldId="2076136381"/>
        </pc:sldMkLst>
        <pc:spChg chg="add mod">
          <ac:chgData name="David Warner" userId="51ffa14d-fdfd-4571-a787-ad4b3bb92711" providerId="ADAL" clId="{7A9738C7-6DAE-4082-8B6D-C10DEED8102C}" dt="2022-05-26T22:13:18.612" v="17"/>
          <ac:spMkLst>
            <pc:docMk/>
            <pc:sldMk cId="1884761934" sldId="2076136381"/>
            <ac:spMk id="32" creationId="{956B4755-69F9-E041-A700-678E329FE494}"/>
          </ac:spMkLst>
        </pc:spChg>
      </pc:sldChg>
      <pc:sldChg chg="addSp delSp modSp mod">
        <pc:chgData name="David Warner" userId="51ffa14d-fdfd-4571-a787-ad4b3bb92711" providerId="ADAL" clId="{7A9738C7-6DAE-4082-8B6D-C10DEED8102C}" dt="2022-06-08T15:24:09.137" v="163" actId="1076"/>
        <pc:sldMkLst>
          <pc:docMk/>
          <pc:sldMk cId="357588276" sldId="2076136388"/>
        </pc:sldMkLst>
        <pc:spChg chg="add mod">
          <ac:chgData name="David Warner" userId="51ffa14d-fdfd-4571-a787-ad4b3bb92711" providerId="ADAL" clId="{7A9738C7-6DAE-4082-8B6D-C10DEED8102C}" dt="2022-05-26T22:13:22.876" v="19"/>
          <ac:spMkLst>
            <pc:docMk/>
            <pc:sldMk cId="357588276" sldId="2076136388"/>
            <ac:spMk id="9" creationId="{088DEEF6-AE6F-9682-CBE1-2A7F7440BC4F}"/>
          </ac:spMkLst>
        </pc:spChg>
        <pc:spChg chg="add del mod">
          <ac:chgData name="David Warner" userId="51ffa14d-fdfd-4571-a787-ad4b3bb92711" providerId="ADAL" clId="{7A9738C7-6DAE-4082-8B6D-C10DEED8102C}" dt="2022-06-08T15:23:16.568" v="109" actId="478"/>
          <ac:spMkLst>
            <pc:docMk/>
            <pc:sldMk cId="357588276" sldId="2076136388"/>
            <ac:spMk id="11" creationId="{511BC192-EA58-B16D-2D88-E854359D8188}"/>
          </ac:spMkLst>
        </pc:spChg>
        <pc:spChg chg="add mod">
          <ac:chgData name="David Warner" userId="51ffa14d-fdfd-4571-a787-ad4b3bb92711" providerId="ADAL" clId="{7A9738C7-6DAE-4082-8B6D-C10DEED8102C}" dt="2022-06-08T15:24:09.137" v="163" actId="1076"/>
          <ac:spMkLst>
            <pc:docMk/>
            <pc:sldMk cId="357588276" sldId="2076136388"/>
            <ac:spMk id="12" creationId="{75CBAE06-9187-B701-35F5-2CF292FD68C6}"/>
          </ac:spMkLst>
        </pc:spChg>
        <pc:spChg chg="mod">
          <ac:chgData name="David Warner" userId="51ffa14d-fdfd-4571-a787-ad4b3bb92711" providerId="ADAL" clId="{7A9738C7-6DAE-4082-8B6D-C10DEED8102C}" dt="2022-06-08T15:24:06.746" v="162" actId="20577"/>
          <ac:spMkLst>
            <pc:docMk/>
            <pc:sldMk cId="357588276" sldId="2076136388"/>
            <ac:spMk id="13" creationId="{B8CC793B-C9E8-407C-A4A0-87D6E5167077}"/>
          </ac:spMkLst>
        </pc:spChg>
      </pc:sldChg>
      <pc:sldChg chg="addSp modSp">
        <pc:chgData name="David Warner" userId="51ffa14d-fdfd-4571-a787-ad4b3bb92711" providerId="ADAL" clId="{7A9738C7-6DAE-4082-8B6D-C10DEED8102C}" dt="2022-05-26T22:13:15.891" v="15"/>
        <pc:sldMkLst>
          <pc:docMk/>
          <pc:sldMk cId="4070501225" sldId="2076136392"/>
        </pc:sldMkLst>
        <pc:spChg chg="add mod">
          <ac:chgData name="David Warner" userId="51ffa14d-fdfd-4571-a787-ad4b3bb92711" providerId="ADAL" clId="{7A9738C7-6DAE-4082-8B6D-C10DEED8102C}" dt="2022-05-26T22:13:15.891" v="15"/>
          <ac:spMkLst>
            <pc:docMk/>
            <pc:sldMk cId="4070501225" sldId="2076136392"/>
            <ac:spMk id="24" creationId="{AEC7B108-DE27-199F-3271-8C11E1B5A497}"/>
          </ac:spMkLst>
        </pc:spChg>
      </pc:sldChg>
      <pc:sldChg chg="addSp modSp">
        <pc:chgData name="David Warner" userId="51ffa14d-fdfd-4571-a787-ad4b3bb92711" providerId="ADAL" clId="{7A9738C7-6DAE-4082-8B6D-C10DEED8102C}" dt="2022-05-26T22:13:14.510" v="14"/>
        <pc:sldMkLst>
          <pc:docMk/>
          <pc:sldMk cId="1374769157" sldId="2076137639"/>
        </pc:sldMkLst>
        <pc:spChg chg="add mod">
          <ac:chgData name="David Warner" userId="51ffa14d-fdfd-4571-a787-ad4b3bb92711" providerId="ADAL" clId="{7A9738C7-6DAE-4082-8B6D-C10DEED8102C}" dt="2022-05-26T22:13:14.510" v="14"/>
          <ac:spMkLst>
            <pc:docMk/>
            <pc:sldMk cId="1374769157" sldId="2076137639"/>
            <ac:spMk id="13" creationId="{D072C8E6-C575-8A94-EF11-A52A5F6F9A82}"/>
          </ac:spMkLst>
        </pc:spChg>
      </pc:sldChg>
      <pc:sldChg chg="addSp delSp modSp mod">
        <pc:chgData name="David Warner" userId="51ffa14d-fdfd-4571-a787-ad4b3bb92711" providerId="ADAL" clId="{7A9738C7-6DAE-4082-8B6D-C10DEED8102C}" dt="2022-06-08T15:25:41.902" v="181"/>
        <pc:sldMkLst>
          <pc:docMk/>
          <pc:sldMk cId="1964942243" sldId="2076137768"/>
        </pc:sldMkLst>
        <pc:spChg chg="mod">
          <ac:chgData name="David Warner" userId="51ffa14d-fdfd-4571-a787-ad4b3bb92711" providerId="ADAL" clId="{7A9738C7-6DAE-4082-8B6D-C10DEED8102C}" dt="2022-06-08T15:25:41.902" v="181"/>
          <ac:spMkLst>
            <pc:docMk/>
            <pc:sldMk cId="1964942243" sldId="2076137768"/>
            <ac:spMk id="11" creationId="{77D6A32C-2FAF-4DEF-96BA-B931766DDB7F}"/>
          </ac:spMkLst>
        </pc:spChg>
        <pc:spChg chg="add del mod">
          <ac:chgData name="David Warner" userId="51ffa14d-fdfd-4571-a787-ad4b3bb92711" providerId="ADAL" clId="{7A9738C7-6DAE-4082-8B6D-C10DEED8102C}" dt="2022-06-08T15:24:24.866" v="169" actId="478"/>
          <ac:spMkLst>
            <pc:docMk/>
            <pc:sldMk cId="1964942243" sldId="2076137768"/>
            <ac:spMk id="14" creationId="{550BFCA4-1E74-B54D-7977-514F7D3521C8}"/>
          </ac:spMkLst>
        </pc:spChg>
        <pc:spChg chg="mod">
          <ac:chgData name="David Warner" userId="51ffa14d-fdfd-4571-a787-ad4b3bb92711" providerId="ADAL" clId="{7A9738C7-6DAE-4082-8B6D-C10DEED8102C}" dt="2022-06-08T15:24:23.138" v="168" actId="20577"/>
          <ac:spMkLst>
            <pc:docMk/>
            <pc:sldMk cId="1964942243" sldId="2076137768"/>
            <ac:spMk id="19" creationId="{B96EE522-6672-435D-A47F-0B904BCE8C3A}"/>
          </ac:spMkLst>
        </pc:spChg>
      </pc:sldChg>
      <pc:sldChg chg="addSp delSp modSp mod">
        <pc:chgData name="David Warner" userId="51ffa14d-fdfd-4571-a787-ad4b3bb92711" providerId="ADAL" clId="{7A9738C7-6DAE-4082-8B6D-C10DEED8102C}" dt="2022-06-08T15:26:37.933" v="203" actId="20577"/>
        <pc:sldMkLst>
          <pc:docMk/>
          <pc:sldMk cId="4001284136" sldId="2134805598"/>
        </pc:sldMkLst>
        <pc:spChg chg="add del mod">
          <ac:chgData name="David Warner" userId="51ffa14d-fdfd-4571-a787-ad4b3bb92711" providerId="ADAL" clId="{7A9738C7-6DAE-4082-8B6D-C10DEED8102C}" dt="2022-06-08T15:26:07.741" v="183" actId="478"/>
          <ac:spMkLst>
            <pc:docMk/>
            <pc:sldMk cId="4001284136" sldId="2134805598"/>
            <ac:spMk id="18" creationId="{6B2517F5-00F4-1EDE-2C6E-FF28168292A9}"/>
          </ac:spMkLst>
        </pc:spChg>
        <pc:spChg chg="mod">
          <ac:chgData name="David Warner" userId="51ffa14d-fdfd-4571-a787-ad4b3bb92711" providerId="ADAL" clId="{7A9738C7-6DAE-4082-8B6D-C10DEED8102C}" dt="2022-06-08T15:26:37.933" v="203" actId="20577"/>
          <ac:spMkLst>
            <pc:docMk/>
            <pc:sldMk cId="4001284136" sldId="2134805598"/>
            <ac:spMk id="19" creationId="{237DC95B-6BC3-9918-755F-C94E1E95B13E}"/>
          </ac:spMkLst>
        </pc:spChg>
      </pc:sldChg>
      <pc:sldChg chg="addSp modSp">
        <pc:chgData name="David Warner" userId="51ffa14d-fdfd-4571-a787-ad4b3bb92711" providerId="ADAL" clId="{7A9738C7-6DAE-4082-8B6D-C10DEED8102C}" dt="2022-05-26T22:13:13.459" v="13"/>
        <pc:sldMkLst>
          <pc:docMk/>
          <pc:sldMk cId="1720789669" sldId="2134805606"/>
        </pc:sldMkLst>
        <pc:spChg chg="add mod">
          <ac:chgData name="David Warner" userId="51ffa14d-fdfd-4571-a787-ad4b3bb92711" providerId="ADAL" clId="{7A9738C7-6DAE-4082-8B6D-C10DEED8102C}" dt="2022-05-26T22:13:13.459" v="13"/>
          <ac:spMkLst>
            <pc:docMk/>
            <pc:sldMk cId="1720789669" sldId="2134805606"/>
            <ac:spMk id="16" creationId="{99AF5A30-F285-5DFC-5513-D365A9FB6C98}"/>
          </ac:spMkLst>
        </pc:spChg>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Paul Bullock" userId="162dc284-9901-47a4-bdd1-300eada006b4" providerId="ADAL" clId="{FB6A390F-BED3-46D1-836B-F8A6FE344FF7}"/>
    <pc:docChg chg="undo custSel modSld">
      <pc:chgData name="Paul Bullock" userId="162dc284-9901-47a4-bdd1-300eada006b4" providerId="ADAL" clId="{FB6A390F-BED3-46D1-836B-F8A6FE344FF7}" dt="2022-09-14T20:03:25.851" v="750" actId="20577"/>
      <pc:docMkLst>
        <pc:docMk/>
      </pc:docMkLst>
      <pc:sldChg chg="addSp delSp modSp mod">
        <pc:chgData name="Paul Bullock" userId="162dc284-9901-47a4-bdd1-300eada006b4" providerId="ADAL" clId="{FB6A390F-BED3-46D1-836B-F8A6FE344FF7}" dt="2022-09-14T20:03:25.851" v="750" actId="20577"/>
        <pc:sldMkLst>
          <pc:docMk/>
          <pc:sldMk cId="1374769157" sldId="2076137639"/>
        </pc:sldMkLst>
        <pc:spChg chg="mod">
          <ac:chgData name="Paul Bullock" userId="162dc284-9901-47a4-bdd1-300eada006b4" providerId="ADAL" clId="{FB6A390F-BED3-46D1-836B-F8A6FE344FF7}" dt="2022-09-14T20:03:25.851" v="750" actId="20577"/>
          <ac:spMkLst>
            <pc:docMk/>
            <pc:sldMk cId="1374769157" sldId="2076137639"/>
            <ac:spMk id="5" creationId="{612C861E-93AA-4B5D-8907-782E4E0AF916}"/>
          </ac:spMkLst>
        </pc:spChg>
        <pc:picChg chg="mod">
          <ac:chgData name="Paul Bullock" userId="162dc284-9901-47a4-bdd1-300eada006b4" providerId="ADAL" clId="{FB6A390F-BED3-46D1-836B-F8A6FE344FF7}" dt="2022-09-14T20:01:41.340" v="662" actId="1076"/>
          <ac:picMkLst>
            <pc:docMk/>
            <pc:sldMk cId="1374769157" sldId="2076137639"/>
            <ac:picMk id="12" creationId="{57896A9D-9CD7-49A7-BB05-814444661BD1}"/>
          </ac:picMkLst>
        </pc:picChg>
        <pc:picChg chg="add mod modCrop">
          <ac:chgData name="Paul Bullock" userId="162dc284-9901-47a4-bdd1-300eada006b4" providerId="ADAL" clId="{FB6A390F-BED3-46D1-836B-F8A6FE344FF7}" dt="2022-09-14T20:01:48.656" v="664" actId="1076"/>
          <ac:picMkLst>
            <pc:docMk/>
            <pc:sldMk cId="1374769157" sldId="2076137639"/>
            <ac:picMk id="15" creationId="{721EC817-8B43-920B-4AEC-180389BD37F5}"/>
          </ac:picMkLst>
        </pc:picChg>
        <pc:picChg chg="del">
          <ac:chgData name="Paul Bullock" userId="162dc284-9901-47a4-bdd1-300eada006b4" providerId="ADAL" clId="{FB6A390F-BED3-46D1-836B-F8A6FE344FF7}" dt="2022-09-14T19:53:29.456" v="0" actId="478"/>
          <ac:picMkLst>
            <pc:docMk/>
            <pc:sldMk cId="1374769157" sldId="2076137639"/>
            <ac:picMk id="16" creationId="{AC61BFE8-A040-8C9B-4744-AE6808351486}"/>
          </ac:picMkLst>
        </pc:picChg>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Paul Bullock" userId="162dc284-9901-47a4-bdd1-300eada006b4" providerId="ADAL" clId="{A51581A3-E7CC-48A1-8698-4CF7892FFA95}"/>
    <pc:docChg chg="custSel modSld">
      <pc:chgData name="Paul Bullock" userId="162dc284-9901-47a4-bdd1-300eada006b4" providerId="ADAL" clId="{A51581A3-E7CC-48A1-8698-4CF7892FFA95}" dt="2022-06-22T18:07:28.973" v="579" actId="478"/>
      <pc:docMkLst>
        <pc:docMk/>
      </pc:docMkLst>
      <pc:sldChg chg="addSp delSp modSp mod">
        <pc:chgData name="Paul Bullock" userId="162dc284-9901-47a4-bdd1-300eada006b4" providerId="ADAL" clId="{A51581A3-E7CC-48A1-8698-4CF7892FFA95}" dt="2022-06-22T18:07:28.973" v="579" actId="478"/>
        <pc:sldMkLst>
          <pc:docMk/>
          <pc:sldMk cId="1374769157" sldId="2076137639"/>
        </pc:sldMkLst>
        <pc:spChg chg="add mod">
          <ac:chgData name="Paul Bullock" userId="162dc284-9901-47a4-bdd1-300eada006b4" providerId="ADAL" clId="{A51581A3-E7CC-48A1-8698-4CF7892FFA95}" dt="2022-06-22T18:05:43.601" v="577" actId="1076"/>
          <ac:spMkLst>
            <pc:docMk/>
            <pc:sldMk cId="1374769157" sldId="2076137639"/>
            <ac:spMk id="2" creationId="{07B69F8A-3400-16B4-DE78-0A9B4D498257}"/>
          </ac:spMkLst>
        </pc:spChg>
        <pc:spChg chg="mod">
          <ac:chgData name="Paul Bullock" userId="162dc284-9901-47a4-bdd1-300eada006b4" providerId="ADAL" clId="{A51581A3-E7CC-48A1-8698-4CF7892FFA95}" dt="2022-06-22T18:06:56.078" v="578" actId="20577"/>
          <ac:spMkLst>
            <pc:docMk/>
            <pc:sldMk cId="1374769157" sldId="2076137639"/>
            <ac:spMk id="5" creationId="{612C861E-93AA-4B5D-8907-782E4E0AF916}"/>
          </ac:spMkLst>
        </pc:spChg>
        <pc:spChg chg="del mod">
          <ac:chgData name="Paul Bullock" userId="162dc284-9901-47a4-bdd1-300eada006b4" providerId="ADAL" clId="{A51581A3-E7CC-48A1-8698-4CF7892FFA95}" dt="2022-06-22T18:07:28.973" v="579" actId="478"/>
          <ac:spMkLst>
            <pc:docMk/>
            <pc:sldMk cId="1374769157" sldId="2076137639"/>
            <ac:spMk id="13" creationId="{E89BEF57-A0FD-CDA4-DC29-15870B526649}"/>
          </ac:spMkLst>
        </pc:sp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Stephan Bisser" userId="6bf20ff3-45cc-4984-bdac-2b7c4f21b79f" providerId="ADAL" clId="{640FB731-AE51-4D0A-B6A9-096F3EC86091}"/>
    <pc:docChg chg="undo redo custSel modSld">
      <pc:chgData name="Stephan Bisser" userId="6bf20ff3-45cc-4984-bdac-2b7c4f21b79f" providerId="ADAL" clId="{640FB731-AE51-4D0A-B6A9-096F3EC86091}" dt="2022-09-01T09:23:33.903" v="206"/>
      <pc:docMkLst>
        <pc:docMk/>
      </pc:docMkLst>
      <pc:sldChg chg="delSp modSp mod modAnim">
        <pc:chgData name="Stephan Bisser" userId="6bf20ff3-45cc-4984-bdac-2b7c4f21b79f" providerId="ADAL" clId="{640FB731-AE51-4D0A-B6A9-096F3EC86091}" dt="2022-09-01T09:23:33.903" v="206"/>
        <pc:sldMkLst>
          <pc:docMk/>
          <pc:sldMk cId="1042411426" sldId="2076136275"/>
        </pc:sldMkLst>
        <pc:spChg chg="del">
          <ac:chgData name="Stephan Bisser" userId="6bf20ff3-45cc-4984-bdac-2b7c4f21b79f" providerId="ADAL" clId="{640FB731-AE51-4D0A-B6A9-096F3EC86091}" dt="2022-09-01T09:13:57.233" v="0" actId="478"/>
          <ac:spMkLst>
            <pc:docMk/>
            <pc:sldMk cId="1042411426" sldId="2076136275"/>
            <ac:spMk id="3" creationId="{287BDAF8-F7D7-EA23-696F-E504C769753B}"/>
          </ac:spMkLst>
        </pc:spChg>
        <pc:spChg chg="mod">
          <ac:chgData name="Stephan Bisser" userId="6bf20ff3-45cc-4984-bdac-2b7c4f21b79f" providerId="ADAL" clId="{640FB731-AE51-4D0A-B6A9-096F3EC86091}" dt="2022-09-01T09:22:23.684" v="205"/>
          <ac:spMkLst>
            <pc:docMk/>
            <pc:sldMk cId="1042411426" sldId="2076136275"/>
            <ac:spMk id="20" creationId="{18B2939B-BD26-B9FA-A405-4052F56BA567}"/>
          </ac:spMkLst>
        </pc:spChg>
        <pc:spChg chg="mod">
          <ac:chgData name="Stephan Bisser" userId="6bf20ff3-45cc-4984-bdac-2b7c4f21b79f" providerId="ADAL" clId="{640FB731-AE51-4D0A-B6A9-096F3EC86091}" dt="2022-09-01T09:21:32.837" v="191" actId="20577"/>
          <ac:spMkLst>
            <pc:docMk/>
            <pc:sldMk cId="1042411426" sldId="2076136275"/>
            <ac:spMk id="70" creationId="{174F958A-FBA1-4F60-AFAD-ABB7FE94DD87}"/>
          </ac:spMkLst>
        </pc:spChg>
        <pc:picChg chg="mod">
          <ac:chgData name="Stephan Bisser" userId="6bf20ff3-45cc-4984-bdac-2b7c4f21b79f" providerId="ADAL" clId="{640FB731-AE51-4D0A-B6A9-096F3EC86091}" dt="2022-09-01T09:14:49.839" v="3" actId="1076"/>
          <ac:picMkLst>
            <pc:docMk/>
            <pc:sldMk cId="1042411426" sldId="2076136275"/>
            <ac:picMk id="4" creationId="{D9CF6A8F-75E9-CDD4-A4CF-5D50F19EBDBC}"/>
          </ac:picMkLst>
        </pc:picChg>
        <pc:picChg chg="mod">
          <ac:chgData name="Stephan Bisser" userId="6bf20ff3-45cc-4984-bdac-2b7c4f21b79f" providerId="ADAL" clId="{640FB731-AE51-4D0A-B6A9-096F3EC86091}" dt="2022-09-01T09:17:50.724" v="5" actId="14826"/>
          <ac:picMkLst>
            <pc:docMk/>
            <pc:sldMk cId="1042411426" sldId="2076136275"/>
            <ac:picMk id="19" creationId="{CA4D04A4-A32A-A5AF-BB10-3EC6BB9D071E}"/>
          </ac:picMkLst>
        </pc:picChg>
        <pc:picChg chg="mod">
          <ac:chgData name="Stephan Bisser" userId="6bf20ff3-45cc-4984-bdac-2b7c4f21b79f" providerId="ADAL" clId="{640FB731-AE51-4D0A-B6A9-096F3EC86091}" dt="2022-09-01T09:16:33.087" v="4" actId="14826"/>
          <ac:picMkLst>
            <pc:docMk/>
            <pc:sldMk cId="1042411426" sldId="2076136275"/>
            <ac:picMk id="26" creationId="{B7271DAD-4C26-87AD-1C71-E7422D43F410}"/>
          </ac:picMkLst>
        </pc:pic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Vesa Juvonen" userId="c7243be1-99a3-4752-ab2a-0cf698cf8236" providerId="ADAL" clId="{5177FACB-71A7-4FF5-8827-EC2182DB1B99}"/>
    <pc:docChg chg="custSel modSld">
      <pc:chgData name="Vesa Juvonen" userId="c7243be1-99a3-4752-ab2a-0cf698cf8236" providerId="ADAL" clId="{5177FACB-71A7-4FF5-8827-EC2182DB1B99}" dt="2022-05-12T12:21:47.317" v="56" actId="207"/>
      <pc:docMkLst>
        <pc:docMk/>
      </pc:docMkLst>
      <pc:sldChg chg="modSp mod">
        <pc:chgData name="Vesa Juvonen" userId="c7243be1-99a3-4752-ab2a-0cf698cf8236" providerId="ADAL" clId="{5177FACB-71A7-4FF5-8827-EC2182DB1B99}" dt="2022-05-12T12:17:10.814" v="41" actId="20577"/>
        <pc:sldMkLst>
          <pc:docMk/>
          <pc:sldMk cId="2967945684" sldId="277"/>
        </pc:sldMkLst>
        <pc:spChg chg="mod">
          <ac:chgData name="Vesa Juvonen" userId="c7243be1-99a3-4752-ab2a-0cf698cf8236" providerId="ADAL" clId="{5177FACB-71A7-4FF5-8827-EC2182DB1B99}" dt="2022-05-12T12:17:10.814" v="41" actId="20577"/>
          <ac:spMkLst>
            <pc:docMk/>
            <pc:sldMk cId="2967945684" sldId="277"/>
            <ac:spMk id="4" creationId="{A04E16D6-6682-4068-BF11-BA8E4E8E1BBC}"/>
          </ac:spMkLst>
        </pc:spChg>
      </pc:sldChg>
      <pc:sldChg chg="modSp mod">
        <pc:chgData name="Vesa Juvonen" userId="c7243be1-99a3-4752-ab2a-0cf698cf8236" providerId="ADAL" clId="{5177FACB-71A7-4FF5-8827-EC2182DB1B99}" dt="2022-05-12T12:17:23.475" v="54" actId="6549"/>
        <pc:sldMkLst>
          <pc:docMk/>
          <pc:sldMk cId="1421110443" sldId="2076136307"/>
        </pc:sldMkLst>
        <pc:spChg chg="mod">
          <ac:chgData name="Vesa Juvonen" userId="c7243be1-99a3-4752-ab2a-0cf698cf8236" providerId="ADAL" clId="{5177FACB-71A7-4FF5-8827-EC2182DB1B99}" dt="2022-05-12T12:17:23.475" v="54" actId="6549"/>
          <ac:spMkLst>
            <pc:docMk/>
            <pc:sldMk cId="1421110443" sldId="2076136307"/>
            <ac:spMk id="29" creationId="{107AD1CF-9B9E-4023-BD6F-FE9D8B722EF5}"/>
          </ac:spMkLst>
        </pc:spChg>
        <pc:spChg chg="mod">
          <ac:chgData name="Vesa Juvonen" userId="c7243be1-99a3-4752-ab2a-0cf698cf8236" providerId="ADAL" clId="{5177FACB-71A7-4FF5-8827-EC2182DB1B99}" dt="2022-05-12T11:42:36.400" v="22" actId="20577"/>
          <ac:spMkLst>
            <pc:docMk/>
            <pc:sldMk cId="1421110443" sldId="2076136307"/>
            <ac:spMk id="35" creationId="{E1EC2F77-247B-4FA4-AD71-3F05EC150861}"/>
          </ac:spMkLst>
        </pc:spChg>
      </pc:sldChg>
      <pc:sldChg chg="modSp mod">
        <pc:chgData name="Vesa Juvonen" userId="c7243be1-99a3-4752-ab2a-0cf698cf8236" providerId="ADAL" clId="{5177FACB-71A7-4FF5-8827-EC2182DB1B99}" dt="2022-05-12T11:43:23.868" v="26" actId="14861"/>
        <pc:sldMkLst>
          <pc:docMk/>
          <pc:sldMk cId="2259967023" sldId="2076136379"/>
        </pc:sldMkLst>
        <pc:spChg chg="mod">
          <ac:chgData name="Vesa Juvonen" userId="c7243be1-99a3-4752-ab2a-0cf698cf8236" providerId="ADAL" clId="{5177FACB-71A7-4FF5-8827-EC2182DB1B99}" dt="2022-05-12T11:43:23.868" v="26" actId="14861"/>
          <ac:spMkLst>
            <pc:docMk/>
            <pc:sldMk cId="2259967023" sldId="2076136379"/>
            <ac:spMk id="38" creationId="{57B24740-2702-48F7-9662-72DC62FDA166}"/>
          </ac:spMkLst>
        </pc:spChg>
      </pc:sldChg>
      <pc:sldChg chg="modSp mod">
        <pc:chgData name="Vesa Juvonen" userId="c7243be1-99a3-4752-ab2a-0cf698cf8236" providerId="ADAL" clId="{5177FACB-71A7-4FF5-8827-EC2182DB1B99}" dt="2022-05-12T11:43:33.614" v="27" actId="14861"/>
        <pc:sldMkLst>
          <pc:docMk/>
          <pc:sldMk cId="1884761934" sldId="2076136381"/>
        </pc:sldMkLst>
        <pc:spChg chg="mod">
          <ac:chgData name="Vesa Juvonen" userId="c7243be1-99a3-4752-ab2a-0cf698cf8236" providerId="ADAL" clId="{5177FACB-71A7-4FF5-8827-EC2182DB1B99}" dt="2022-05-12T11:43:33.614" v="27" actId="14861"/>
          <ac:spMkLst>
            <pc:docMk/>
            <pc:sldMk cId="1884761934" sldId="2076136381"/>
            <ac:spMk id="38" creationId="{57B24740-2702-48F7-9662-72DC62FDA166}"/>
          </ac:spMkLst>
        </pc:spChg>
      </pc:sldChg>
      <pc:sldChg chg="modSp mod">
        <pc:chgData name="Vesa Juvonen" userId="c7243be1-99a3-4752-ab2a-0cf698cf8236" providerId="ADAL" clId="{5177FACB-71A7-4FF5-8827-EC2182DB1B99}" dt="2022-05-12T11:43:02.515" v="24" actId="14861"/>
        <pc:sldMkLst>
          <pc:docMk/>
          <pc:sldMk cId="357588276" sldId="2076136388"/>
        </pc:sldMkLst>
        <pc:spChg chg="mod">
          <ac:chgData name="Vesa Juvonen" userId="c7243be1-99a3-4752-ab2a-0cf698cf8236" providerId="ADAL" clId="{5177FACB-71A7-4FF5-8827-EC2182DB1B99}" dt="2022-05-12T11:43:02.515" v="24" actId="14861"/>
          <ac:spMkLst>
            <pc:docMk/>
            <pc:sldMk cId="357588276" sldId="2076136388"/>
            <ac:spMk id="10" creationId="{8D885159-F141-510E-5E25-201E66E62EA7}"/>
          </ac:spMkLst>
        </pc:spChg>
      </pc:sldChg>
      <pc:sldChg chg="modSp mod">
        <pc:chgData name="Vesa Juvonen" userId="c7243be1-99a3-4752-ab2a-0cf698cf8236" providerId="ADAL" clId="{5177FACB-71A7-4FF5-8827-EC2182DB1B99}" dt="2022-05-12T11:43:12.049" v="25" actId="14861"/>
        <pc:sldMkLst>
          <pc:docMk/>
          <pc:sldMk cId="1374769157" sldId="2076137639"/>
        </pc:sldMkLst>
        <pc:spChg chg="mod">
          <ac:chgData name="Vesa Juvonen" userId="c7243be1-99a3-4752-ab2a-0cf698cf8236" providerId="ADAL" clId="{5177FACB-71A7-4FF5-8827-EC2182DB1B99}" dt="2022-05-12T11:43:12.049" v="25" actId="14861"/>
          <ac:spMkLst>
            <pc:docMk/>
            <pc:sldMk cId="1374769157" sldId="2076137639"/>
            <ac:spMk id="7" creationId="{5D534520-3523-4299-B575-44F33ECDD257}"/>
          </ac:spMkLst>
        </pc:spChg>
      </pc:sldChg>
      <pc:sldChg chg="modSp mod">
        <pc:chgData name="Vesa Juvonen" userId="c7243be1-99a3-4752-ab2a-0cf698cf8236" providerId="ADAL" clId="{5177FACB-71A7-4FF5-8827-EC2182DB1B99}" dt="2022-05-12T12:21:47.317" v="56" actId="207"/>
        <pc:sldMkLst>
          <pc:docMk/>
          <pc:sldMk cId="1537242932" sldId="2134805608"/>
        </pc:sldMkLst>
        <pc:spChg chg="mod">
          <ac:chgData name="Vesa Juvonen" userId="c7243be1-99a3-4752-ab2a-0cf698cf8236" providerId="ADAL" clId="{5177FACB-71A7-4FF5-8827-EC2182DB1B99}" dt="2022-05-12T12:21:47.317" v="56" actId="207"/>
          <ac:spMkLst>
            <pc:docMk/>
            <pc:sldMk cId="1537242932" sldId="2134805608"/>
            <ac:spMk id="7" creationId="{6F939F32-4E37-4CA3-B710-00610E5E59D3}"/>
          </ac:spMkLst>
        </pc:sp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David Warner" userId="S::davidwarner@microsoft.com::51ffa14d-fdfd-4571-a787-ad4b3bb92711" providerId="AD" clId="Web-{6B3A5B4C-EA22-4D7E-BC36-79072474233F}"/>
    <pc:docChg chg="modSld">
      <pc:chgData name="David Warner" userId="S::davidwarner@microsoft.com::51ffa14d-fdfd-4571-a787-ad4b3bb92711" providerId="AD" clId="Web-{6B3A5B4C-EA22-4D7E-BC36-79072474233F}" dt="2022-06-08T15:22:06.148" v="81" actId="20577"/>
      <pc:docMkLst>
        <pc:docMk/>
      </pc:docMkLst>
      <pc:sldChg chg="delSp modSp">
        <pc:chgData name="David Warner" userId="S::davidwarner@microsoft.com::51ffa14d-fdfd-4571-a787-ad4b3bb92711" providerId="AD" clId="Web-{6B3A5B4C-EA22-4D7E-BC36-79072474233F}" dt="2022-06-08T15:22:06.148" v="81" actId="20577"/>
        <pc:sldMkLst>
          <pc:docMk/>
          <pc:sldMk cId="357588276" sldId="2076136388"/>
        </pc:sldMkLst>
        <pc:spChg chg="del">
          <ac:chgData name="David Warner" userId="S::davidwarner@microsoft.com::51ffa14d-fdfd-4571-a787-ad4b3bb92711" providerId="AD" clId="Web-{6B3A5B4C-EA22-4D7E-BC36-79072474233F}" dt="2022-06-08T15:21:33.490" v="0"/>
          <ac:spMkLst>
            <pc:docMk/>
            <pc:sldMk cId="357588276" sldId="2076136388"/>
            <ac:spMk id="9" creationId="{088DEEF6-AE6F-9682-CBE1-2A7F7440BC4F}"/>
          </ac:spMkLst>
        </pc:spChg>
        <pc:spChg chg="del">
          <ac:chgData name="David Warner" userId="S::davidwarner@microsoft.com::51ffa14d-fdfd-4571-a787-ad4b3bb92711" providerId="AD" clId="Web-{6B3A5B4C-EA22-4D7E-BC36-79072474233F}" dt="2022-06-08T15:21:44.928" v="5"/>
          <ac:spMkLst>
            <pc:docMk/>
            <pc:sldMk cId="357588276" sldId="2076136388"/>
            <ac:spMk id="10" creationId="{8D885159-F141-510E-5E25-201E66E62EA7}"/>
          </ac:spMkLst>
        </pc:spChg>
        <pc:spChg chg="mod">
          <ac:chgData name="David Warner" userId="S::davidwarner@microsoft.com::51ffa14d-fdfd-4571-a787-ad4b3bb92711" providerId="AD" clId="Web-{6B3A5B4C-EA22-4D7E-BC36-79072474233F}" dt="2022-06-08T15:22:06.148" v="81"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Bert Jansen" userId="60478ee6-b91e-4777-b5ab-ff75f809c97c" providerId="ADAL" clId="{EF36E7F4-F4EE-429B-BD25-B9F1C6225B2C}"/>
    <pc:docChg chg="undo custSel modSld">
      <pc:chgData name="Bert Jansen" userId="60478ee6-b91e-4777-b5ab-ff75f809c97c" providerId="ADAL" clId="{EF36E7F4-F4EE-429B-BD25-B9F1C6225B2C}" dt="2022-06-09T10:54:14.741" v="301" actId="20577"/>
      <pc:docMkLst>
        <pc:docMk/>
      </pc:docMkLst>
      <pc:sldChg chg="addSp delSp modSp mod">
        <pc:chgData name="Bert Jansen" userId="60478ee6-b91e-4777-b5ab-ff75f809c97c" providerId="ADAL" clId="{EF36E7F4-F4EE-429B-BD25-B9F1C6225B2C}" dt="2022-06-09T10:54:14.741" v="301" actId="20577"/>
        <pc:sldMkLst>
          <pc:docMk/>
          <pc:sldMk cId="2259967023" sldId="2076136379"/>
        </pc:sldMkLst>
        <pc:spChg chg="mod">
          <ac:chgData name="Bert Jansen" userId="60478ee6-b91e-4777-b5ab-ff75f809c97c" providerId="ADAL" clId="{EF36E7F4-F4EE-429B-BD25-B9F1C6225B2C}" dt="2022-06-09T06:36:57.484" v="211" actId="1036"/>
          <ac:spMkLst>
            <pc:docMk/>
            <pc:sldMk cId="2259967023" sldId="2076136379"/>
            <ac:spMk id="4" creationId="{6BC5241B-33F6-4A28-8F91-E21FA02911EF}"/>
          </ac:spMkLst>
        </pc:spChg>
        <pc:spChg chg="mod ord">
          <ac:chgData name="Bert Jansen" userId="60478ee6-b91e-4777-b5ab-ff75f809c97c" providerId="ADAL" clId="{EF36E7F4-F4EE-429B-BD25-B9F1C6225B2C}" dt="2022-06-09T06:44:30.882" v="266" actId="20577"/>
          <ac:spMkLst>
            <pc:docMk/>
            <pc:sldMk cId="2259967023" sldId="2076136379"/>
            <ac:spMk id="38" creationId="{57B24740-2702-48F7-9662-72DC62FDA166}"/>
          </ac:spMkLst>
        </pc:spChg>
        <pc:spChg chg="del">
          <ac:chgData name="Bert Jansen" userId="60478ee6-b91e-4777-b5ab-ff75f809c97c" providerId="ADAL" clId="{EF36E7F4-F4EE-429B-BD25-B9F1C6225B2C}" dt="2022-06-09T06:33:00.440" v="0" actId="478"/>
          <ac:spMkLst>
            <pc:docMk/>
            <pc:sldMk cId="2259967023" sldId="2076136379"/>
            <ac:spMk id="46" creationId="{AD91B226-0CD9-5DD2-30C5-350206EC5BFB}"/>
          </ac:spMkLst>
        </pc:spChg>
        <pc:spChg chg="mod">
          <ac:chgData name="Bert Jansen" userId="60478ee6-b91e-4777-b5ab-ff75f809c97c" providerId="ADAL" clId="{EF36E7F4-F4EE-429B-BD25-B9F1C6225B2C}" dt="2022-06-09T10:54:14.741" v="301" actId="20577"/>
          <ac:spMkLst>
            <pc:docMk/>
            <pc:sldMk cId="2259967023" sldId="2076136379"/>
            <ac:spMk id="79" creationId="{BC688EBE-40B5-498C-91C5-18E7EAB6AFFE}"/>
          </ac:spMkLst>
        </pc:spChg>
        <pc:spChg chg="mod">
          <ac:chgData name="Bert Jansen" userId="60478ee6-b91e-4777-b5ab-ff75f809c97c" providerId="ADAL" clId="{EF36E7F4-F4EE-429B-BD25-B9F1C6225B2C}" dt="2022-06-09T07:48:11.555" v="294"/>
          <ac:spMkLst>
            <pc:docMk/>
            <pc:sldMk cId="2259967023" sldId="2076136379"/>
            <ac:spMk id="81" creationId="{1245D908-BDE2-4087-82F6-3DBC148662F5}"/>
          </ac:spMkLst>
        </pc:spChg>
        <pc:picChg chg="del">
          <ac:chgData name="Bert Jansen" userId="60478ee6-b91e-4777-b5ab-ff75f809c97c" providerId="ADAL" clId="{EF36E7F4-F4EE-429B-BD25-B9F1C6225B2C}" dt="2022-06-09T06:42:50.159" v="253" actId="478"/>
          <ac:picMkLst>
            <pc:docMk/>
            <pc:sldMk cId="2259967023" sldId="2076136379"/>
            <ac:picMk id="20" creationId="{83CB39B2-DB9E-4EC3-BC62-09CC29452A00}"/>
          </ac:picMkLst>
        </pc:picChg>
        <pc:picChg chg="add mod">
          <ac:chgData name="Bert Jansen" userId="60478ee6-b91e-4777-b5ab-ff75f809c97c" providerId="ADAL" clId="{EF36E7F4-F4EE-429B-BD25-B9F1C6225B2C}" dt="2022-06-09T06:43:00.457" v="255" actId="1076"/>
          <ac:picMkLst>
            <pc:docMk/>
            <pc:sldMk cId="2259967023" sldId="2076136379"/>
            <ac:picMk id="21" creationId="{1BE5FB25-21E4-4C0C-9EBC-5CB6EE577685}"/>
          </ac:picMkLst>
        </pc:picChg>
        <pc:picChg chg="del">
          <ac:chgData name="Bert Jansen" userId="60478ee6-b91e-4777-b5ab-ff75f809c97c" providerId="ADAL" clId="{EF36E7F4-F4EE-429B-BD25-B9F1C6225B2C}" dt="2022-06-09T06:42:53.035" v="254" actId="478"/>
          <ac:picMkLst>
            <pc:docMk/>
            <pc:sldMk cId="2259967023" sldId="2076136379"/>
            <ac:picMk id="24" creationId="{0AD4D5AE-DA9D-474F-939C-34893E2B76A8}"/>
          </ac:picMkLst>
        </pc:picChg>
        <pc:picChg chg="add mod">
          <ac:chgData name="Bert Jansen" userId="60478ee6-b91e-4777-b5ab-ff75f809c97c" providerId="ADAL" clId="{EF36E7F4-F4EE-429B-BD25-B9F1C6225B2C}" dt="2022-06-09T06:43:06.802" v="257" actId="14100"/>
          <ac:picMkLst>
            <pc:docMk/>
            <pc:sldMk cId="2259967023" sldId="2076136379"/>
            <ac:picMk id="26" creationId="{6C58DB36-A433-4906-86F0-18B20D9DAA56}"/>
          </ac:picMkLst>
        </pc:picChg>
      </pc:sldChg>
      <pc:sldChg chg="addSp delSp modSp mod">
        <pc:chgData name="Bert Jansen" userId="60478ee6-b91e-4777-b5ab-ff75f809c97c" providerId="ADAL" clId="{EF36E7F4-F4EE-429B-BD25-B9F1C6225B2C}" dt="2022-06-09T06:48:41.856" v="287" actId="1036"/>
        <pc:sldMkLst>
          <pc:docMk/>
          <pc:sldMk cId="1884761934" sldId="2076136381"/>
        </pc:sldMkLst>
        <pc:spChg chg="mod">
          <ac:chgData name="Bert Jansen" userId="60478ee6-b91e-4777-b5ab-ff75f809c97c" providerId="ADAL" clId="{EF36E7F4-F4EE-429B-BD25-B9F1C6225B2C}" dt="2022-06-09T06:48:41.856" v="287" actId="1036"/>
          <ac:spMkLst>
            <pc:docMk/>
            <pc:sldMk cId="1884761934" sldId="2076136381"/>
            <ac:spMk id="5" creationId="{9F94E48E-196D-4F82-A3E3-3F4C71E5786F}"/>
          </ac:spMkLst>
        </pc:spChg>
        <pc:spChg chg="mod">
          <ac:chgData name="Bert Jansen" userId="60478ee6-b91e-4777-b5ab-ff75f809c97c" providerId="ADAL" clId="{EF36E7F4-F4EE-429B-BD25-B9F1C6225B2C}" dt="2022-06-09T06:48:18.448" v="281" actId="20577"/>
          <ac:spMkLst>
            <pc:docMk/>
            <pc:sldMk cId="1884761934" sldId="2076136381"/>
            <ac:spMk id="38" creationId="{57B24740-2702-48F7-9662-72DC62FDA166}"/>
          </ac:spMkLst>
        </pc:spChg>
        <pc:picChg chg="add mod">
          <ac:chgData name="Bert Jansen" userId="60478ee6-b91e-4777-b5ab-ff75f809c97c" providerId="ADAL" clId="{EF36E7F4-F4EE-429B-BD25-B9F1C6225B2C}" dt="2022-06-09T06:47:51.864" v="273" actId="14100"/>
          <ac:picMkLst>
            <pc:docMk/>
            <pc:sldMk cId="1884761934" sldId="2076136381"/>
            <ac:picMk id="19" creationId="{F4A70D12-C3DF-464F-980C-40C656534A29}"/>
          </ac:picMkLst>
        </pc:picChg>
        <pc:picChg chg="del">
          <ac:chgData name="Bert Jansen" userId="60478ee6-b91e-4777-b5ab-ff75f809c97c" providerId="ADAL" clId="{EF36E7F4-F4EE-429B-BD25-B9F1C6225B2C}" dt="2022-06-09T06:47:48.011" v="272" actId="478"/>
          <ac:picMkLst>
            <pc:docMk/>
            <pc:sldMk cId="1884761934" sldId="2076136381"/>
            <ac:picMk id="21" creationId="{1971525D-2322-4C89-AC56-C9E8D8C2466D}"/>
          </ac:picMkLst>
        </pc:picChg>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Natalie Pienkowska (SHE/THEY)" userId="b8324740-2fe1-4348-99c9-113a8b16e801" providerId="ADAL" clId="{0E1DD6D3-03B4-41DF-B8EC-97DBAB36E82B}"/>
    <pc:docChg chg="undo custSel modSld">
      <pc:chgData name="Natalie Pienkowska (SHE/THEY)" userId="b8324740-2fe1-4348-99c9-113a8b16e801" providerId="ADAL" clId="{0E1DD6D3-03B4-41DF-B8EC-97DBAB36E82B}" dt="2022-06-08T20:21:44.234" v="676" actId="20577"/>
      <pc:docMkLst>
        <pc:docMk/>
      </pc:docMkLst>
      <pc:sldChg chg="delSp modSp mod">
        <pc:chgData name="Natalie Pienkowska (SHE/THEY)" userId="b8324740-2fe1-4348-99c9-113a8b16e801" providerId="ADAL" clId="{0E1DD6D3-03B4-41DF-B8EC-97DBAB36E82B}" dt="2022-06-08T20:21:44.234" v="676" actId="20577"/>
        <pc:sldMkLst>
          <pc:docMk/>
          <pc:sldMk cId="2092425869" sldId="2134805609"/>
        </pc:sldMkLst>
        <pc:spChg chg="mod">
          <ac:chgData name="Natalie Pienkowska (SHE/THEY)" userId="b8324740-2fe1-4348-99c9-113a8b16e801" providerId="ADAL" clId="{0E1DD6D3-03B4-41DF-B8EC-97DBAB36E82B}" dt="2022-06-07T20:35:14.500" v="346" actId="1076"/>
          <ac:spMkLst>
            <pc:docMk/>
            <pc:sldMk cId="2092425869" sldId="2134805609"/>
            <ac:spMk id="4" creationId="{25C86564-0D78-C842-8651-8D8A9F8F147F}"/>
          </ac:spMkLst>
        </pc:spChg>
        <pc:spChg chg="mod">
          <ac:chgData name="Natalie Pienkowska (SHE/THEY)" userId="b8324740-2fe1-4348-99c9-113a8b16e801" providerId="ADAL" clId="{0E1DD6D3-03B4-41DF-B8EC-97DBAB36E82B}" dt="2022-06-08T20:21:44.234" v="676" actId="20577"/>
          <ac:spMkLst>
            <pc:docMk/>
            <pc:sldMk cId="2092425869" sldId="2134805609"/>
            <ac:spMk id="6" creationId="{1DDAF7D9-4FBB-BF41-BE8F-9D98E035D8FF}"/>
          </ac:spMkLst>
        </pc:spChg>
        <pc:spChg chg="del">
          <ac:chgData name="Natalie Pienkowska (SHE/THEY)" userId="b8324740-2fe1-4348-99c9-113a8b16e801" providerId="ADAL" clId="{0E1DD6D3-03B4-41DF-B8EC-97DBAB36E82B}" dt="2022-06-07T20:35:59.460" v="383" actId="478"/>
          <ac:spMkLst>
            <pc:docMk/>
            <pc:sldMk cId="2092425869" sldId="2134805609"/>
            <ac:spMk id="24" creationId="{AEC7B108-DE27-199F-3271-8C11E1B5A497}"/>
          </ac:spMkLst>
        </pc:spChg>
        <pc:picChg chg="mod">
          <ac:chgData name="Natalie Pienkowska (SHE/THEY)" userId="b8324740-2fe1-4348-99c9-113a8b16e801" providerId="ADAL" clId="{0E1DD6D3-03B4-41DF-B8EC-97DBAB36E82B}" dt="2022-06-07T20:39:02.424" v="617" actId="1076"/>
          <ac:picMkLst>
            <pc:docMk/>
            <pc:sldMk cId="2092425869" sldId="2134805609"/>
            <ac:picMk id="20" creationId="{DAFACE90-63D4-80E5-BE2A-002A7E6F3F4B}"/>
          </ac:picMkLst>
        </pc:picChg>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David Warner" userId="S::davidwarner@microsoft.com::51ffa14d-fdfd-4571-a787-ad4b3bb92711" providerId="AD" clId="Web-{290EADEF-57FD-495E-8208-869B94B24B07}"/>
    <pc:docChg chg="modSld">
      <pc:chgData name="David Warner" userId="S::davidwarner@microsoft.com::51ffa14d-fdfd-4571-a787-ad4b3bb92711" providerId="AD" clId="Web-{290EADEF-57FD-495E-8208-869B94B24B07}" dt="2022-05-04T16:31:08.728" v="18" actId="20577"/>
      <pc:docMkLst>
        <pc:docMk/>
      </pc:docMkLst>
      <pc:sldChg chg="modSp">
        <pc:chgData name="David Warner" userId="S::davidwarner@microsoft.com::51ffa14d-fdfd-4571-a787-ad4b3bb92711" providerId="AD" clId="Web-{290EADEF-57FD-495E-8208-869B94B24B07}" dt="2022-05-04T16:30:55.446" v="9" actId="20577"/>
        <pc:sldMkLst>
          <pc:docMk/>
          <pc:sldMk cId="3158043784" sldId="2068"/>
        </pc:sldMkLst>
        <pc:spChg chg="mod">
          <ac:chgData name="David Warner" userId="S::davidwarner@microsoft.com::51ffa14d-fdfd-4571-a787-ad4b3bb92711" providerId="AD" clId="Web-{290EADEF-57FD-495E-8208-869B94B24B07}" dt="2022-05-04T16:30:55.446" v="9" actId="20577"/>
          <ac:spMkLst>
            <pc:docMk/>
            <pc:sldMk cId="3158043784" sldId="2068"/>
            <ac:spMk id="8" creationId="{00000000-0000-0000-0000-000000000000}"/>
          </ac:spMkLst>
        </pc:spChg>
      </pc:sldChg>
      <pc:sldChg chg="modSp">
        <pc:chgData name="David Warner" userId="S::davidwarner@microsoft.com::51ffa14d-fdfd-4571-a787-ad4b3bb92711" providerId="AD" clId="Web-{290EADEF-57FD-495E-8208-869B94B24B07}" dt="2022-05-04T16:31:08.728" v="18" actId="20577"/>
        <pc:sldMkLst>
          <pc:docMk/>
          <pc:sldMk cId="1056590613" sldId="2076135999"/>
        </pc:sldMkLst>
        <pc:spChg chg="mod">
          <ac:chgData name="David Warner" userId="S::davidwarner@microsoft.com::51ffa14d-fdfd-4571-a787-ad4b3bb92711" providerId="AD" clId="Web-{290EADEF-57FD-495E-8208-869B94B24B07}" dt="2022-05-04T16:31:08.728" v="18" actId="20577"/>
          <ac:spMkLst>
            <pc:docMk/>
            <pc:sldMk cId="1056590613" sldId="2076135999"/>
            <ac:spMk id="10" creationId="{2F9D74B7-8175-43F4-B9E3-807C4AE2FA45}"/>
          </ac:spMkLst>
        </pc:spChg>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David Warner" userId="51ffa14d-fdfd-4571-a787-ad4b3bb92711" providerId="ADAL" clId="{D7B7B54E-8958-4326-9F2C-CAC394C6F8E4}"/>
    <pc:docChg chg="modSld">
      <pc:chgData name="David Warner" userId="51ffa14d-fdfd-4571-a787-ad4b3bb92711" providerId="ADAL" clId="{D7B7B54E-8958-4326-9F2C-CAC394C6F8E4}" dt="2022-05-12T22:15:16.382" v="60" actId="1076"/>
      <pc:docMkLst>
        <pc:docMk/>
      </pc:docMkLst>
      <pc:sldChg chg="addSp modSp mod">
        <pc:chgData name="David Warner" userId="51ffa14d-fdfd-4571-a787-ad4b3bb92711" providerId="ADAL" clId="{D7B7B54E-8958-4326-9F2C-CAC394C6F8E4}" dt="2022-05-12T22:13:19.734" v="17"/>
        <pc:sldMkLst>
          <pc:docMk/>
          <pc:sldMk cId="3158043784" sldId="2068"/>
        </pc:sldMkLst>
        <pc:spChg chg="mod">
          <ac:chgData name="David Warner" userId="51ffa14d-fdfd-4571-a787-ad4b3bb92711" providerId="ADAL" clId="{D7B7B54E-8958-4326-9F2C-CAC394C6F8E4}" dt="2022-05-12T22:13:19.734" v="17"/>
          <ac:spMkLst>
            <pc:docMk/>
            <pc:sldMk cId="3158043784" sldId="2068"/>
            <ac:spMk id="8" creationId="{00000000-0000-0000-0000-000000000000}"/>
          </ac:spMkLst>
        </pc:spChg>
        <pc:picChg chg="add mod">
          <ac:chgData name="David Warner" userId="51ffa14d-fdfd-4571-a787-ad4b3bb92711" providerId="ADAL" clId="{D7B7B54E-8958-4326-9F2C-CAC394C6F8E4}" dt="2022-05-12T22:12:15.123" v="8" actId="1076"/>
          <ac:picMkLst>
            <pc:docMk/>
            <pc:sldMk cId="3158043784" sldId="2068"/>
            <ac:picMk id="10" creationId="{BF6999CC-1DBB-0823-6B6C-8BF873B991DF}"/>
          </ac:picMkLst>
        </pc:picChg>
        <pc:picChg chg="mod">
          <ac:chgData name="David Warner" userId="51ffa14d-fdfd-4571-a787-ad4b3bb92711" providerId="ADAL" clId="{D7B7B54E-8958-4326-9F2C-CAC394C6F8E4}" dt="2022-05-12T22:12:07.669" v="6" actId="14826"/>
          <ac:picMkLst>
            <pc:docMk/>
            <pc:sldMk cId="3158043784" sldId="2068"/>
            <ac:picMk id="11" creationId="{FF58DC4D-D77D-44E7-8F6C-7088D25DA163}"/>
          </ac:picMkLst>
        </pc:picChg>
        <pc:picChg chg="mod">
          <ac:chgData name="David Warner" userId="51ffa14d-fdfd-4571-a787-ad4b3bb92711" providerId="ADAL" clId="{D7B7B54E-8958-4326-9F2C-CAC394C6F8E4}" dt="2022-05-12T22:12:15.123" v="8" actId="1076"/>
          <ac:picMkLst>
            <pc:docMk/>
            <pc:sldMk cId="3158043784" sldId="2068"/>
            <ac:picMk id="13" creationId="{610710D6-92C7-4C04-9062-863EB01E9E5A}"/>
          </ac:picMkLst>
        </pc:picChg>
        <pc:picChg chg="mod">
          <ac:chgData name="David Warner" userId="51ffa14d-fdfd-4571-a787-ad4b3bb92711" providerId="ADAL" clId="{D7B7B54E-8958-4326-9F2C-CAC394C6F8E4}" dt="2022-05-12T22:12:34.169" v="11" actId="14826"/>
          <ac:picMkLst>
            <pc:docMk/>
            <pc:sldMk cId="3158043784" sldId="2068"/>
            <ac:picMk id="14" creationId="{9D456C14-6693-709D-5FC1-D475399932D4}"/>
          </ac:picMkLst>
        </pc:picChg>
      </pc:sldChg>
      <pc:sldChg chg="addSp modSp mod">
        <pc:chgData name="David Warner" userId="51ffa14d-fdfd-4571-a787-ad4b3bb92711" providerId="ADAL" clId="{D7B7B54E-8958-4326-9F2C-CAC394C6F8E4}" dt="2022-05-12T22:15:16.382" v="60" actId="1076"/>
        <pc:sldMkLst>
          <pc:docMk/>
          <pc:sldMk cId="1056590613" sldId="2076135999"/>
        </pc:sldMkLst>
        <pc:spChg chg="mod">
          <ac:chgData name="David Warner" userId="51ffa14d-fdfd-4571-a787-ad4b3bb92711" providerId="ADAL" clId="{D7B7B54E-8958-4326-9F2C-CAC394C6F8E4}" dt="2022-05-12T22:14:54.435" v="55" actId="1035"/>
          <ac:spMkLst>
            <pc:docMk/>
            <pc:sldMk cId="1056590613" sldId="2076135999"/>
            <ac:spMk id="10" creationId="{2F9D74B7-8175-43F4-B9E3-807C4AE2FA45}"/>
          </ac:spMkLst>
        </pc:spChg>
        <pc:picChg chg="mod">
          <ac:chgData name="David Warner" userId="51ffa14d-fdfd-4571-a787-ad4b3bb92711" providerId="ADAL" clId="{D7B7B54E-8958-4326-9F2C-CAC394C6F8E4}" dt="2022-05-12T22:15:16.382" v="60" actId="1076"/>
          <ac:picMkLst>
            <pc:docMk/>
            <pc:sldMk cId="1056590613" sldId="2076135999"/>
            <ac:picMk id="6" creationId="{B61469F6-F3D8-6AA4-AAFF-F9385F455714}"/>
          </ac:picMkLst>
        </pc:picChg>
        <pc:picChg chg="add mod">
          <ac:chgData name="David Warner" userId="51ffa14d-fdfd-4571-a787-ad4b3bb92711" providerId="ADAL" clId="{D7B7B54E-8958-4326-9F2C-CAC394C6F8E4}" dt="2022-05-12T22:15:16.382" v="60" actId="1076"/>
          <ac:picMkLst>
            <pc:docMk/>
            <pc:sldMk cId="1056590613" sldId="2076135999"/>
            <ac:picMk id="7" creationId="{71739DAA-DD7C-4BF7-3B68-07DF05879F7B}"/>
          </ac:picMkLst>
        </pc:picChg>
        <pc:picChg chg="mod">
          <ac:chgData name="David Warner" userId="51ffa14d-fdfd-4571-a787-ad4b3bb92711" providerId="ADAL" clId="{D7B7B54E-8958-4326-9F2C-CAC394C6F8E4}" dt="2022-05-12T22:15:12.743" v="59" actId="1076"/>
          <ac:picMkLst>
            <pc:docMk/>
            <pc:sldMk cId="1056590613" sldId="2076135999"/>
            <ac:picMk id="8" creationId="{CF855FB9-ACF4-4E5B-BB62-3566630F97FC}"/>
          </ac:picMkLst>
        </pc:picChg>
        <pc:picChg chg="mod">
          <ac:chgData name="David Warner" userId="51ffa14d-fdfd-4571-a787-ad4b3bb92711" providerId="ADAL" clId="{D7B7B54E-8958-4326-9F2C-CAC394C6F8E4}" dt="2022-05-12T22:15:06.925" v="58" actId="1076"/>
          <ac:picMkLst>
            <pc:docMk/>
            <pc:sldMk cId="1056590613" sldId="2076135999"/>
            <ac:picMk id="12" creationId="{60844FF4-DB2B-9901-AE6A-2CB21941B809}"/>
          </ac:picMkLst>
        </pc:picChg>
      </pc:sldChg>
    </pc:docChg>
  </pc:docChgLst>
  <pc:docChgLst>
    <pc:chgData name="Wictor Wilén" userId="c70b8edd-f3ba-4e44-94a1-9cab9cee53de" providerId="ADAL" clId="{9ED5B2D9-AE7C-4583-9243-D0D7B655AF75}"/>
    <pc:docChg chg="custSel modSld">
      <pc:chgData name="Wictor Wilén" userId="c70b8edd-f3ba-4e44-94a1-9cab9cee53de" providerId="ADAL" clId="{9ED5B2D9-AE7C-4583-9243-D0D7B655AF75}" dt="2022-05-26T12:07:39.237" v="115" actId="1076"/>
      <pc:docMkLst>
        <pc:docMk/>
      </pc:docMkLst>
      <pc:sldChg chg="addSp delSp modSp mod">
        <pc:chgData name="Wictor Wilén" userId="c70b8edd-f3ba-4e44-94a1-9cab9cee53de" providerId="ADAL" clId="{9ED5B2D9-AE7C-4583-9243-D0D7B655AF75}" dt="2022-05-26T12:07:39.237" v="115" actId="1076"/>
        <pc:sldMkLst>
          <pc:docMk/>
          <pc:sldMk cId="1042411426" sldId="2076136275"/>
        </pc:sldMkLst>
        <pc:spChg chg="del">
          <ac:chgData name="Wictor Wilén" userId="c70b8edd-f3ba-4e44-94a1-9cab9cee53de" providerId="ADAL" clId="{9ED5B2D9-AE7C-4583-9243-D0D7B655AF75}" dt="2022-05-26T12:03:36.341" v="0" actId="478"/>
          <ac:spMkLst>
            <pc:docMk/>
            <pc:sldMk cId="1042411426" sldId="2076136275"/>
            <ac:spMk id="3" creationId="{37A14A49-9500-25A0-C71B-604C250480DB}"/>
          </ac:spMkLst>
        </pc:spChg>
        <pc:spChg chg="add mod">
          <ac:chgData name="Wictor Wilén" userId="c70b8edd-f3ba-4e44-94a1-9cab9cee53de" providerId="ADAL" clId="{9ED5B2D9-AE7C-4583-9243-D0D7B655AF75}" dt="2022-05-26T12:07:39.237" v="115" actId="1076"/>
          <ac:spMkLst>
            <pc:docMk/>
            <pc:sldMk cId="1042411426" sldId="2076136275"/>
            <ac:spMk id="27" creationId="{87A621A9-AEAF-A775-77C2-B21C92078FED}"/>
          </ac:spMkLst>
        </pc:spChg>
        <pc:spChg chg="mod">
          <ac:chgData name="Wictor Wilén" userId="c70b8edd-f3ba-4e44-94a1-9cab9cee53de" providerId="ADAL" clId="{9ED5B2D9-AE7C-4583-9243-D0D7B655AF75}" dt="2022-05-26T12:04:10.333" v="6" actId="20577"/>
          <ac:spMkLst>
            <pc:docMk/>
            <pc:sldMk cId="1042411426" sldId="2076136275"/>
            <ac:spMk id="70" creationId="{174F958A-FBA1-4F60-AFAD-ABB7FE94DD87}"/>
          </ac:spMkLst>
        </pc:spChg>
        <pc:spChg chg="mod">
          <ac:chgData name="Wictor Wilén" userId="c70b8edd-f3ba-4e44-94a1-9cab9cee53de" providerId="ADAL" clId="{9ED5B2D9-AE7C-4583-9243-D0D7B655AF75}" dt="2022-05-26T12:04:23.645" v="12" actId="20577"/>
          <ac:spMkLst>
            <pc:docMk/>
            <pc:sldMk cId="1042411426" sldId="2076136275"/>
            <ac:spMk id="72" creationId="{9766CF88-1F07-4F26-9B23-FC9D4C5F9C09}"/>
          </ac:spMkLst>
        </pc:spChg>
        <pc:picChg chg="del">
          <ac:chgData name="Wictor Wilén" userId="c70b8edd-f3ba-4e44-94a1-9cab9cee53de" providerId="ADAL" clId="{9ED5B2D9-AE7C-4583-9243-D0D7B655AF75}" dt="2022-05-26T12:05:27.456" v="13" actId="478"/>
          <ac:picMkLst>
            <pc:docMk/>
            <pc:sldMk cId="1042411426" sldId="2076136275"/>
            <ac:picMk id="4" creationId="{65F9A8E3-1EAC-9A81-BEE2-F945E5BBAF18}"/>
          </ac:picMkLst>
        </pc:picChg>
        <pc:picChg chg="del">
          <ac:chgData name="Wictor Wilén" userId="c70b8edd-f3ba-4e44-94a1-9cab9cee53de" providerId="ADAL" clId="{9ED5B2D9-AE7C-4583-9243-D0D7B655AF75}" dt="2022-05-26T12:06:30.594" v="27" actId="478"/>
          <ac:picMkLst>
            <pc:docMk/>
            <pc:sldMk cId="1042411426" sldId="2076136275"/>
            <ac:picMk id="19" creationId="{EA4F88DA-A529-8360-74CF-E0092DDC06A9}"/>
          </ac:picMkLst>
        </pc:picChg>
        <pc:picChg chg="del">
          <ac:chgData name="Wictor Wilén" userId="c70b8edd-f3ba-4e44-94a1-9cab9cee53de" providerId="ADAL" clId="{9ED5B2D9-AE7C-4583-9243-D0D7B655AF75}" dt="2022-05-26T12:06:07.945" v="22" actId="478"/>
          <ac:picMkLst>
            <pc:docMk/>
            <pc:sldMk cId="1042411426" sldId="2076136275"/>
            <ac:picMk id="20" creationId="{03AB3C2B-52E9-6ADE-26D1-D34AA8EB25C8}"/>
          </ac:picMkLst>
        </pc:picChg>
        <pc:picChg chg="add mod">
          <ac:chgData name="Wictor Wilén" userId="c70b8edd-f3ba-4e44-94a1-9cab9cee53de" providerId="ADAL" clId="{9ED5B2D9-AE7C-4583-9243-D0D7B655AF75}" dt="2022-05-26T12:05:45.522" v="21" actId="1440"/>
          <ac:picMkLst>
            <pc:docMk/>
            <pc:sldMk cId="1042411426" sldId="2076136275"/>
            <ac:picMk id="21" creationId="{D34DAECD-9D18-A5A1-D485-646441C4B2BD}"/>
          </ac:picMkLst>
        </pc:picChg>
        <pc:picChg chg="add mod">
          <ac:chgData name="Wictor Wilén" userId="c70b8edd-f3ba-4e44-94a1-9cab9cee53de" providerId="ADAL" clId="{9ED5B2D9-AE7C-4583-9243-D0D7B655AF75}" dt="2022-05-26T12:06:14.548" v="26" actId="1440"/>
          <ac:picMkLst>
            <pc:docMk/>
            <pc:sldMk cId="1042411426" sldId="2076136275"/>
            <ac:picMk id="24" creationId="{ED758024-BA42-C5E2-420F-B34C84B9F224}"/>
          </ac:picMkLst>
        </pc:picChg>
        <pc:picChg chg="add mod">
          <ac:chgData name="Wictor Wilén" userId="c70b8edd-f3ba-4e44-94a1-9cab9cee53de" providerId="ADAL" clId="{9ED5B2D9-AE7C-4583-9243-D0D7B655AF75}" dt="2022-05-26T12:06:33.474" v="29" actId="1076"/>
          <ac:picMkLst>
            <pc:docMk/>
            <pc:sldMk cId="1042411426" sldId="2076136275"/>
            <ac:picMk id="26" creationId="{B7271DAD-4C26-87AD-1C71-E7422D43F410}"/>
          </ac:picMkLst>
        </pc:picChg>
      </pc:sldChg>
    </pc:docChg>
  </pc:docChgLst>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Gautam Sheth" userId="S::gautam.sheth_valointranet.com#ext#@microsoft.onmicrosoft.com::97082ee2-311e-48ee-9eb5-5105b8086c9e" providerId="AD" clId="Web-{CFB5723B-2E59-4631-B5E4-5938BA605C60}"/>
    <pc:docChg chg="modSld">
      <pc:chgData name="Gautam Sheth" userId="S::gautam.sheth_valointranet.com#ext#@microsoft.onmicrosoft.com::97082ee2-311e-48ee-9eb5-5105b8086c9e" providerId="AD" clId="Web-{CFB5723B-2E59-4631-B5E4-5938BA605C60}" dt="2022-08-30T10:48:20.873" v="151" actId="20577"/>
      <pc:docMkLst>
        <pc:docMk/>
      </pc:docMkLst>
      <pc:sldChg chg="delSp modSp">
        <pc:chgData name="Gautam Sheth" userId="S::gautam.sheth_valointranet.com#ext#@microsoft.onmicrosoft.com::97082ee2-311e-48ee-9eb5-5105b8086c9e" providerId="AD" clId="Web-{CFB5723B-2E59-4631-B5E4-5938BA605C60}" dt="2022-08-30T10:48:20.873" v="151" actId="20577"/>
        <pc:sldMkLst>
          <pc:docMk/>
          <pc:sldMk cId="1884761934" sldId="2076136381"/>
        </pc:sldMkLst>
        <pc:spChg chg="del">
          <ac:chgData name="Gautam Sheth" userId="S::gautam.sheth_valointranet.com#ext#@microsoft.onmicrosoft.com::97082ee2-311e-48ee-9eb5-5105b8086c9e" providerId="AD" clId="Web-{CFB5723B-2E59-4631-B5E4-5938BA605C60}" dt="2022-08-30T10:45:27.094" v="0"/>
          <ac:spMkLst>
            <pc:docMk/>
            <pc:sldMk cId="1884761934" sldId="2076136381"/>
            <ac:spMk id="3" creationId="{1AF8E2E5-6161-9E69-36BC-F16D0DBE3634}"/>
          </ac:spMkLst>
        </pc:spChg>
        <pc:spChg chg="mod">
          <ac:chgData name="Gautam Sheth" userId="S::gautam.sheth_valointranet.com#ext#@microsoft.onmicrosoft.com::97082ee2-311e-48ee-9eb5-5105b8086c9e" providerId="AD" clId="Web-{CFB5723B-2E59-4631-B5E4-5938BA605C60}" dt="2022-08-30T10:47:42.354" v="144"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CFB5723B-2E59-4631-B5E4-5938BA605C60}" dt="2022-08-30T10:48:20.873" v="151" actId="20577"/>
          <ac:spMkLst>
            <pc:docMk/>
            <pc:sldMk cId="1884761934" sldId="2076136381"/>
            <ac:spMk id="81" creationId="{1245D908-BDE2-4087-82F6-3DBC148662F5}"/>
          </ac:spMkLst>
        </pc:spChg>
      </pc:sldChg>
    </pc:docChg>
  </pc:docChgLst>
  <pc:docChgLst>
    <pc:chgData name="David Warner" userId="51ffa14d-fdfd-4571-a787-ad4b3bb92711" providerId="ADAL" clId="{4C82FA44-E142-492E-8F8E-45695EE6085A}"/>
    <pc:docChg chg="undo custSel delSld modSld delMainMaster modSection">
      <pc:chgData name="David Warner" userId="51ffa14d-fdfd-4571-a787-ad4b3bb92711" providerId="ADAL" clId="{4C82FA44-E142-492E-8F8E-45695EE6085A}" dt="2022-08-18T13:43:07.646" v="99" actId="729"/>
      <pc:docMkLst>
        <pc:docMk/>
      </pc:docMkLst>
      <pc:sldChg chg="modSp mod">
        <pc:chgData name="David Warner" userId="51ffa14d-fdfd-4571-a787-ad4b3bb92711" providerId="ADAL" clId="{4C82FA44-E142-492E-8F8E-45695EE6085A}" dt="2022-08-05T00:53:40.211" v="15" actId="20577"/>
        <pc:sldMkLst>
          <pc:docMk/>
          <pc:sldMk cId="2967945684" sldId="277"/>
        </pc:sldMkLst>
        <pc:spChg chg="mod">
          <ac:chgData name="David Warner" userId="51ffa14d-fdfd-4571-a787-ad4b3bb92711" providerId="ADAL" clId="{4C82FA44-E142-492E-8F8E-45695EE6085A}" dt="2022-08-05T00:53:40.211" v="15" actId="20577"/>
          <ac:spMkLst>
            <pc:docMk/>
            <pc:sldMk cId="2967945684" sldId="277"/>
            <ac:spMk id="4" creationId="{A04E16D6-6682-4068-BF11-BA8E4E8E1BBC}"/>
          </ac:spMkLst>
        </pc:spChg>
      </pc:sldChg>
      <pc:sldChg chg="modSp mod">
        <pc:chgData name="David Warner" userId="51ffa14d-fdfd-4571-a787-ad4b3bb92711" providerId="ADAL" clId="{4C82FA44-E142-492E-8F8E-45695EE6085A}" dt="2022-08-05T00:54:08.688" v="25" actId="20577"/>
        <pc:sldMkLst>
          <pc:docMk/>
          <pc:sldMk cId="287163252" sldId="1567"/>
        </pc:sldMkLst>
        <pc:spChg chg="mod">
          <ac:chgData name="David Warner" userId="51ffa14d-fdfd-4571-a787-ad4b3bb92711" providerId="ADAL" clId="{4C82FA44-E142-492E-8F8E-45695EE6085A}" dt="2022-08-05T00:54:08.688" v="25" actId="20577"/>
          <ac:spMkLst>
            <pc:docMk/>
            <pc:sldMk cId="287163252" sldId="1567"/>
            <ac:spMk id="8" creationId="{00000000-0000-0000-0000-000000000000}"/>
          </ac:spMkLst>
        </pc:spChg>
      </pc:sldChg>
      <pc:sldChg chg="mod modShow">
        <pc:chgData name="David Warner" userId="51ffa14d-fdfd-4571-a787-ad4b3bb92711" providerId="ADAL" clId="{4C82FA44-E142-492E-8F8E-45695EE6085A}" dt="2022-08-18T13:43:07.646" v="99" actId="729"/>
        <pc:sldMkLst>
          <pc:docMk/>
          <pc:sldMk cId="2007154274" sldId="1648"/>
        </pc:sldMkLst>
      </pc:sldChg>
      <pc:sldChg chg="mod modShow">
        <pc:chgData name="David Warner" userId="51ffa14d-fdfd-4571-a787-ad4b3bb92711" providerId="ADAL" clId="{4C82FA44-E142-492E-8F8E-45695EE6085A}" dt="2022-08-18T13:43:02.524" v="98" actId="729"/>
        <pc:sldMkLst>
          <pc:docMk/>
          <pc:sldMk cId="1855247561" sldId="1649"/>
        </pc:sldMkLst>
      </pc:sldChg>
      <pc:sldChg chg="modSp mod">
        <pc:chgData name="David Warner" userId="51ffa14d-fdfd-4571-a787-ad4b3bb92711" providerId="ADAL" clId="{4C82FA44-E142-492E-8F8E-45695EE6085A}" dt="2022-08-08T17:48:38.732" v="81" actId="14826"/>
        <pc:sldMkLst>
          <pc:docMk/>
          <pc:sldMk cId="3158043784" sldId="2068"/>
        </pc:sldMkLst>
        <pc:spChg chg="mod">
          <ac:chgData name="David Warner" userId="51ffa14d-fdfd-4571-a787-ad4b3bb92711" providerId="ADAL" clId="{4C82FA44-E142-492E-8F8E-45695EE6085A}" dt="2022-08-08T17:48:34.552" v="80" actId="20577"/>
          <ac:spMkLst>
            <pc:docMk/>
            <pc:sldMk cId="3158043784" sldId="2068"/>
            <ac:spMk id="8" creationId="{00000000-0000-0000-0000-000000000000}"/>
          </ac:spMkLst>
        </pc:spChg>
        <pc:picChg chg="mod">
          <ac:chgData name="David Warner" userId="51ffa14d-fdfd-4571-a787-ad4b3bb92711" providerId="ADAL" clId="{4C82FA44-E142-492E-8F8E-45695EE6085A}" dt="2022-08-08T17:48:38.732" v="81" actId="14826"/>
          <ac:picMkLst>
            <pc:docMk/>
            <pc:sldMk cId="3158043784" sldId="2068"/>
            <ac:picMk id="12" creationId="{C01306F6-738A-7FB5-5BDC-38085CB0B0D9}"/>
          </ac:picMkLst>
        </pc:picChg>
      </pc:sldChg>
      <pc:sldChg chg="modSp mod">
        <pc:chgData name="David Warner" userId="51ffa14d-fdfd-4571-a787-ad4b3bb92711" providerId="ADAL" clId="{4C82FA44-E142-492E-8F8E-45695EE6085A}" dt="2022-08-08T17:49:01.198" v="84" actId="113"/>
        <pc:sldMkLst>
          <pc:docMk/>
          <pc:sldMk cId="1056590613" sldId="2076135999"/>
        </pc:sldMkLst>
        <pc:spChg chg="mod">
          <ac:chgData name="David Warner" userId="51ffa14d-fdfd-4571-a787-ad4b3bb92711" providerId="ADAL" clId="{4C82FA44-E142-492E-8F8E-45695EE6085A}" dt="2022-08-08T17:49:01.198" v="84" actId="113"/>
          <ac:spMkLst>
            <pc:docMk/>
            <pc:sldMk cId="1056590613" sldId="2076135999"/>
            <ac:spMk id="10" creationId="{2F9D74B7-8175-43F4-B9E3-807C4AE2FA45}"/>
          </ac:spMkLst>
        </pc:spChg>
        <pc:picChg chg="mod">
          <ac:chgData name="David Warner" userId="51ffa14d-fdfd-4571-a787-ad4b3bb92711" providerId="ADAL" clId="{4C82FA44-E142-492E-8F8E-45695EE6085A}" dt="2022-08-08T17:48:51.843" v="82" actId="14826"/>
          <ac:picMkLst>
            <pc:docMk/>
            <pc:sldMk cId="1056590613" sldId="2076135999"/>
            <ac:picMk id="7" creationId="{FDECAAA9-34E8-2BF7-C439-B4A6D190E0FA}"/>
          </ac:picMkLst>
        </pc:picChg>
      </pc:sldChg>
      <pc:sldChg chg="mod modShow">
        <pc:chgData name="David Warner" userId="51ffa14d-fdfd-4571-a787-ad4b3bb92711" providerId="ADAL" clId="{4C82FA44-E142-492E-8F8E-45695EE6085A}" dt="2022-08-18T13:42:59.245" v="97" actId="729"/>
        <pc:sldMkLst>
          <pc:docMk/>
          <pc:sldMk cId="3212148701" sldId="2076136274"/>
        </pc:sldMkLst>
      </pc:sldChg>
      <pc:sldChg chg="delSp mod modShow">
        <pc:chgData name="David Warner" userId="51ffa14d-fdfd-4571-a787-ad4b3bb92711" providerId="ADAL" clId="{4C82FA44-E142-492E-8F8E-45695EE6085A}" dt="2022-08-18T13:39:27.013" v="95" actId="729"/>
        <pc:sldMkLst>
          <pc:docMk/>
          <pc:sldMk cId="1042411426" sldId="2076136275"/>
        </pc:sldMkLst>
        <pc:spChg chg="del">
          <ac:chgData name="David Warner" userId="51ffa14d-fdfd-4571-a787-ad4b3bb92711" providerId="ADAL" clId="{4C82FA44-E142-492E-8F8E-45695EE6085A}" dt="2022-08-18T13:39:24.455" v="94" actId="478"/>
          <ac:spMkLst>
            <pc:docMk/>
            <pc:sldMk cId="1042411426" sldId="2076136275"/>
            <ac:spMk id="31" creationId="{24E56C4D-868C-A33D-39B6-4B156554490B}"/>
          </ac:spMkLst>
        </pc:spChg>
      </pc:sldChg>
      <pc:sldChg chg="mod modShow">
        <pc:chgData name="David Warner" userId="51ffa14d-fdfd-4571-a787-ad4b3bb92711" providerId="ADAL" clId="{4C82FA44-E142-492E-8F8E-45695EE6085A}" dt="2022-08-18T13:42:56.286" v="96" actId="729"/>
        <pc:sldMkLst>
          <pc:docMk/>
          <pc:sldMk cId="3779847062" sldId="2076136374"/>
        </pc:sldMkLst>
      </pc:sldChg>
      <pc:sldChg chg="mod modShow">
        <pc:chgData name="David Warner" userId="51ffa14d-fdfd-4571-a787-ad4b3bb92711" providerId="ADAL" clId="{4C82FA44-E142-492E-8F8E-45695EE6085A}" dt="2022-08-05T00:54:00.052" v="22" actId="729"/>
        <pc:sldMkLst>
          <pc:docMk/>
          <pc:sldMk cId="2259967023" sldId="2076136379"/>
        </pc:sldMkLst>
      </pc:sldChg>
      <pc:sldChg chg="mod modShow">
        <pc:chgData name="David Warner" userId="51ffa14d-fdfd-4571-a787-ad4b3bb92711" providerId="ADAL" clId="{4C82FA44-E142-492E-8F8E-45695EE6085A}" dt="2022-08-05T00:53:57.492" v="21" actId="729"/>
        <pc:sldMkLst>
          <pc:docMk/>
          <pc:sldMk cId="1884761934" sldId="2076136381"/>
        </pc:sldMkLst>
      </pc:sldChg>
      <pc:sldChg chg="addSp delSp modSp mod">
        <pc:chgData name="David Warner" userId="51ffa14d-fdfd-4571-a787-ad4b3bb92711" providerId="ADAL" clId="{4C82FA44-E142-492E-8F8E-45695EE6085A}" dt="2022-08-16T23:20:09.567" v="86" actId="20577"/>
        <pc:sldMkLst>
          <pc:docMk/>
          <pc:sldMk cId="357588276" sldId="2076136388"/>
        </pc:sldMkLst>
        <pc:spChg chg="add del mod">
          <ac:chgData name="David Warner" userId="51ffa14d-fdfd-4571-a787-ad4b3bb92711" providerId="ADAL" clId="{4C82FA44-E142-492E-8F8E-45695EE6085A}" dt="2022-08-16T23:20:06.567" v="85" actId="478"/>
          <ac:spMkLst>
            <pc:docMk/>
            <pc:sldMk cId="357588276" sldId="2076136388"/>
            <ac:spMk id="9" creationId="{829ED868-0EC9-415B-92CB-8099D221EC2B}"/>
          </ac:spMkLst>
        </pc:spChg>
        <pc:spChg chg="mod">
          <ac:chgData name="David Warner" userId="51ffa14d-fdfd-4571-a787-ad4b3bb92711" providerId="ADAL" clId="{4C82FA44-E142-492E-8F8E-45695EE6085A}" dt="2022-08-16T23:20:09.567" v="86" actId="20577"/>
          <ac:spMkLst>
            <pc:docMk/>
            <pc:sldMk cId="357588276" sldId="2076136388"/>
            <ac:spMk id="12" creationId="{75CBAE06-9187-B701-35F5-2CF292FD68C6}"/>
          </ac:spMkLst>
        </pc:spChg>
      </pc:sldChg>
      <pc:sldChg chg="addSp delSp modSp mod modShow">
        <pc:chgData name="David Warner" userId="51ffa14d-fdfd-4571-a787-ad4b3bb92711" providerId="ADAL" clId="{4C82FA44-E142-492E-8F8E-45695EE6085A}" dt="2022-08-18T13:39:17.511" v="93" actId="478"/>
        <pc:sldMkLst>
          <pc:docMk/>
          <pc:sldMk cId="4070501225" sldId="2076136392"/>
        </pc:sldMkLst>
        <pc:spChg chg="add del mod">
          <ac:chgData name="David Warner" userId="51ffa14d-fdfd-4571-a787-ad4b3bb92711" providerId="ADAL" clId="{4C82FA44-E142-492E-8F8E-45695EE6085A}" dt="2022-08-18T13:39:17.511" v="93" actId="478"/>
          <ac:spMkLst>
            <pc:docMk/>
            <pc:sldMk cId="4070501225" sldId="2076136392"/>
            <ac:spMk id="24" creationId="{A8863BE6-7BBC-3EFA-ACF3-3227FA447DE9}"/>
          </ac:spMkLst>
        </pc:spChg>
      </pc:sldChg>
      <pc:sldChg chg="addSp modSp">
        <pc:chgData name="David Warner" userId="51ffa14d-fdfd-4571-a787-ad4b3bb92711" providerId="ADAL" clId="{4C82FA44-E142-492E-8F8E-45695EE6085A}" dt="2022-08-05T00:53:48.700" v="18"/>
        <pc:sldMkLst>
          <pc:docMk/>
          <pc:sldMk cId="1374769157" sldId="2076137639"/>
        </pc:sldMkLst>
        <pc:spChg chg="add mod">
          <ac:chgData name="David Warner" userId="51ffa14d-fdfd-4571-a787-ad4b3bb92711" providerId="ADAL" clId="{4C82FA44-E142-492E-8F8E-45695EE6085A}" dt="2022-08-05T00:53:48.700" v="18"/>
          <ac:spMkLst>
            <pc:docMk/>
            <pc:sldMk cId="1374769157" sldId="2076137639"/>
            <ac:spMk id="15" creationId="{4AF41551-50FE-9584-23BB-8F260A427576}"/>
          </ac:spMkLst>
        </pc:spChg>
      </pc:sldChg>
      <pc:sldChg chg="addSp modSp del mod">
        <pc:chgData name="David Warner" userId="51ffa14d-fdfd-4571-a787-ad4b3bb92711" providerId="ADAL" clId="{4C82FA44-E142-492E-8F8E-45695EE6085A}" dt="2022-08-16T23:50:05.652" v="89" actId="47"/>
        <pc:sldMkLst>
          <pc:docMk/>
          <pc:sldMk cId="2225302410" sldId="2134805599"/>
        </pc:sldMkLst>
        <pc:spChg chg="add mod">
          <ac:chgData name="David Warner" userId="51ffa14d-fdfd-4571-a787-ad4b3bb92711" providerId="ADAL" clId="{4C82FA44-E142-492E-8F8E-45695EE6085A}" dt="2022-08-16T23:20:19.868" v="87" actId="1076"/>
          <ac:spMkLst>
            <pc:docMk/>
            <pc:sldMk cId="2225302410" sldId="2134805599"/>
            <ac:spMk id="17" creationId="{13CFCE76-ED4D-2842-51B3-4D883B1E1614}"/>
          </ac:spMkLst>
        </pc:spChg>
      </pc:sldChg>
      <pc:sldChg chg="addSp modSp">
        <pc:chgData name="David Warner" userId="51ffa14d-fdfd-4571-a787-ad4b3bb92711" providerId="ADAL" clId="{4C82FA44-E142-492E-8F8E-45695EE6085A}" dt="2022-08-05T00:53:48.016" v="17"/>
        <pc:sldMkLst>
          <pc:docMk/>
          <pc:sldMk cId="1720789669" sldId="2134805606"/>
        </pc:sldMkLst>
        <pc:spChg chg="add mod">
          <ac:chgData name="David Warner" userId="51ffa14d-fdfd-4571-a787-ad4b3bb92711" providerId="ADAL" clId="{4C82FA44-E142-492E-8F8E-45695EE6085A}" dt="2022-08-05T00:53:48.016" v="17"/>
          <ac:spMkLst>
            <pc:docMk/>
            <pc:sldMk cId="1720789669" sldId="2134805606"/>
            <ac:spMk id="22" creationId="{B69C25C9-9F8E-7D50-7804-735A8B044FBB}"/>
          </ac:spMkLst>
        </pc:spChg>
      </pc:sldChg>
      <pc:sldChg chg="del">
        <pc:chgData name="David Warner" userId="51ffa14d-fdfd-4571-a787-ad4b3bb92711" providerId="ADAL" clId="{4C82FA44-E142-492E-8F8E-45695EE6085A}" dt="2022-08-16T23:49:59.403" v="88" actId="47"/>
        <pc:sldMkLst>
          <pc:docMk/>
          <pc:sldMk cId="777844815" sldId="2147470762"/>
        </pc:sldMkLst>
      </pc:sldChg>
      <pc:sldMasterChg chg="del delSldLayout">
        <pc:chgData name="David Warner" userId="51ffa14d-fdfd-4571-a787-ad4b3bb92711" providerId="ADAL" clId="{4C82FA44-E142-492E-8F8E-45695EE6085A}" dt="2022-08-16T23:49:59.403" v="88" actId="47"/>
        <pc:sldMasterMkLst>
          <pc:docMk/>
          <pc:sldMasterMk cId="1591885052" sldId="2147484698"/>
        </pc:sldMasterMkLst>
        <pc:sldLayoutChg chg="del">
          <pc:chgData name="David Warner" userId="51ffa14d-fdfd-4571-a787-ad4b3bb92711" providerId="ADAL" clId="{4C82FA44-E142-492E-8F8E-45695EE6085A}" dt="2022-08-16T23:49:59.403" v="88" actId="47"/>
          <pc:sldLayoutMkLst>
            <pc:docMk/>
            <pc:sldMasterMk cId="1591885052" sldId="2147484698"/>
            <pc:sldLayoutMk cId="1629484796" sldId="2147484699"/>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24435683" sldId="2147484700"/>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4180458718" sldId="2147484701"/>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66380927" sldId="2147484702"/>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382610346" sldId="2147484703"/>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884060459" sldId="2147484704"/>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38256572" sldId="2147484705"/>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138439389" sldId="2147484706"/>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13928607" sldId="2147484707"/>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250229304" sldId="2147484708"/>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913466218" sldId="2147484709"/>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80819268" sldId="2147484710"/>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19666872" sldId="2147484711"/>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16898604" sldId="2147484712"/>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006272979" sldId="2147484713"/>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136464294" sldId="2147484714"/>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39528295" sldId="2147484715"/>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27896059" sldId="2147484716"/>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789398170" sldId="2147484717"/>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68524932" sldId="2147484718"/>
          </pc:sldLayoutMkLst>
        </pc:sldLayoutChg>
      </pc:sldMaster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Bob German" userId="19671429-1359-457f-bfc1-1be1ee65d4d9" providerId="ADAL" clId="{64D064E9-4C9A-482F-879F-127E83593416}"/>
    <pc:docChg chg="undo custSel modSld">
      <pc:chgData name="Bob German" userId="19671429-1359-457f-bfc1-1be1ee65d4d9" providerId="ADAL" clId="{64D064E9-4C9A-482F-879F-127E83593416}" dt="2022-09-14T20:29:45.831" v="323" actId="20577"/>
      <pc:docMkLst>
        <pc:docMk/>
      </pc:docMkLst>
      <pc:sldChg chg="addSp delSp modSp mod addAnim delAnim">
        <pc:chgData name="Bob German" userId="19671429-1359-457f-bfc1-1be1ee65d4d9" providerId="ADAL" clId="{64D064E9-4C9A-482F-879F-127E83593416}" dt="2022-09-14T20:29:45.831" v="323" actId="20577"/>
        <pc:sldMkLst>
          <pc:docMk/>
          <pc:sldMk cId="1720789669" sldId="2134805606"/>
        </pc:sldMkLst>
        <pc:spChg chg="mod">
          <ac:chgData name="Bob German" userId="19671429-1359-457f-bfc1-1be1ee65d4d9" providerId="ADAL" clId="{64D064E9-4C9A-482F-879F-127E83593416}" dt="2022-09-14T20:21:41.092" v="62" actId="1076"/>
          <ac:spMkLst>
            <pc:docMk/>
            <pc:sldMk cId="1720789669" sldId="2134805606"/>
            <ac:spMk id="2" creationId="{4EDF62F3-12E9-44F2-ADF4-F7AEA5750C8C}"/>
          </ac:spMkLst>
        </pc:spChg>
        <pc:spChg chg="add mod">
          <ac:chgData name="Bob German" userId="19671429-1359-457f-bfc1-1be1ee65d4d9" providerId="ADAL" clId="{64D064E9-4C9A-482F-879F-127E83593416}" dt="2022-09-14T20:29:45.831" v="323" actId="20577"/>
          <ac:spMkLst>
            <pc:docMk/>
            <pc:sldMk cId="1720789669" sldId="2134805606"/>
            <ac:spMk id="3" creationId="{8E513E1D-91FB-BD2C-898F-E440593C11BD}"/>
          </ac:spMkLst>
        </pc:spChg>
        <pc:spChg chg="del">
          <ac:chgData name="Bob German" userId="19671429-1359-457f-bfc1-1be1ee65d4d9" providerId="ADAL" clId="{64D064E9-4C9A-482F-879F-127E83593416}" dt="2022-09-14T20:20:46.071" v="49" actId="478"/>
          <ac:spMkLst>
            <pc:docMk/>
            <pc:sldMk cId="1720789669" sldId="2134805606"/>
            <ac:spMk id="6" creationId="{E18DDE73-712D-4CAD-AC69-ADF9FEA81CA4}"/>
          </ac:spMkLst>
        </pc:spChg>
        <pc:spChg chg="mod">
          <ac:chgData name="Bob German" userId="19671429-1359-457f-bfc1-1be1ee65d4d9" providerId="ADAL" clId="{64D064E9-4C9A-482F-879F-127E83593416}" dt="2022-09-14T20:21:21.813" v="57" actId="1076"/>
          <ac:spMkLst>
            <pc:docMk/>
            <pc:sldMk cId="1720789669" sldId="2134805606"/>
            <ac:spMk id="14" creationId="{785C1A60-E1EF-4C62-9545-5AE9536F570D}"/>
          </ac:spMkLst>
        </pc:spChg>
        <pc:spChg chg="add del mod">
          <ac:chgData name="Bob German" userId="19671429-1359-457f-bfc1-1be1ee65d4d9" providerId="ADAL" clId="{64D064E9-4C9A-482F-879F-127E83593416}" dt="2022-09-14T20:21:48.794" v="63" actId="1076"/>
          <ac:spMkLst>
            <pc:docMk/>
            <pc:sldMk cId="1720789669" sldId="2134805606"/>
            <ac:spMk id="20" creationId="{5EFBFC6A-3B9F-91B3-7601-07FC4BCAD51F}"/>
          </ac:spMkLst>
        </pc:spChg>
        <pc:spChg chg="mod">
          <ac:chgData name="Bob German" userId="19671429-1359-457f-bfc1-1be1ee65d4d9" providerId="ADAL" clId="{64D064E9-4C9A-482F-879F-127E83593416}" dt="2022-09-14T20:29:21.304" v="321" actId="1076"/>
          <ac:spMkLst>
            <pc:docMk/>
            <pc:sldMk cId="1720789669" sldId="2134805606"/>
            <ac:spMk id="21" creationId="{4A933F16-4C0B-478D-BD49-5C11797B0365}"/>
          </ac:spMkLst>
        </pc:spChg>
        <pc:spChg chg="del">
          <ac:chgData name="Bob German" userId="19671429-1359-457f-bfc1-1be1ee65d4d9" providerId="ADAL" clId="{64D064E9-4C9A-482F-879F-127E83593416}" dt="2022-09-14T20:20:46.071" v="49" actId="478"/>
          <ac:spMkLst>
            <pc:docMk/>
            <pc:sldMk cId="1720789669" sldId="2134805606"/>
            <ac:spMk id="29" creationId="{E77A9A0F-59FE-F232-10B8-3E4ABCE3D315}"/>
          </ac:spMkLst>
        </pc:spChg>
        <pc:grpChg chg="mod">
          <ac:chgData name="Bob German" userId="19671429-1359-457f-bfc1-1be1ee65d4d9" providerId="ADAL" clId="{64D064E9-4C9A-482F-879F-127E83593416}" dt="2022-09-14T20:21:23.589" v="58" actId="1076"/>
          <ac:grpSpMkLst>
            <pc:docMk/>
            <pc:sldMk cId="1720789669" sldId="2134805606"/>
            <ac:grpSpMk id="4" creationId="{55ABB216-A000-A95D-D75F-2FEE20FD0D27}"/>
          </ac:grpSpMkLst>
        </pc:grpChg>
        <pc:grpChg chg="mod">
          <ac:chgData name="Bob German" userId="19671429-1359-457f-bfc1-1be1ee65d4d9" providerId="ADAL" clId="{64D064E9-4C9A-482F-879F-127E83593416}" dt="2022-09-14T20:28:57.110" v="317" actId="1076"/>
          <ac:grpSpMkLst>
            <pc:docMk/>
            <pc:sldMk cId="1720789669" sldId="2134805606"/>
            <ac:grpSpMk id="12" creationId="{B58524CF-339E-A9E2-231F-2FFF52E94176}"/>
          </ac:grpSpMkLst>
        </pc:grpChg>
        <pc:grpChg chg="mod">
          <ac:chgData name="Bob German" userId="19671429-1359-457f-bfc1-1be1ee65d4d9" providerId="ADAL" clId="{64D064E9-4C9A-482F-879F-127E83593416}" dt="2022-09-14T20:29:30.663" v="322" actId="1076"/>
          <ac:grpSpMkLst>
            <pc:docMk/>
            <pc:sldMk cId="1720789669" sldId="2134805606"/>
            <ac:grpSpMk id="18" creationId="{E1AA032F-FCC3-4E1F-9E5D-1CA44F6FE359}"/>
          </ac:grpSpMkLst>
        </pc:grpChg>
        <pc:picChg chg="del">
          <ac:chgData name="Bob German" userId="19671429-1359-457f-bfc1-1be1ee65d4d9" providerId="ADAL" clId="{64D064E9-4C9A-482F-879F-127E83593416}" dt="2022-09-14T20:20:46.071" v="49" actId="478"/>
          <ac:picMkLst>
            <pc:docMk/>
            <pc:sldMk cId="1720789669" sldId="2134805606"/>
            <ac:picMk id="5" creationId="{64B8EE76-2A7F-DF8C-B448-1E74D45786BD}"/>
          </ac:picMkLst>
        </pc:picChg>
        <pc:picChg chg="mod">
          <ac:chgData name="Bob German" userId="19671429-1359-457f-bfc1-1be1ee65d4d9" providerId="ADAL" clId="{64D064E9-4C9A-482F-879F-127E83593416}" dt="2022-09-14T20:21:21.813" v="57" actId="1076"/>
          <ac:picMkLst>
            <pc:docMk/>
            <pc:sldMk cId="1720789669" sldId="2134805606"/>
            <ac:picMk id="13" creationId="{3C172019-700A-4C06-A5C6-0DCBE281A15F}"/>
          </ac:picMkLst>
        </pc:picChg>
        <pc:picChg chg="mod">
          <ac:chgData name="Bob German" userId="19671429-1359-457f-bfc1-1be1ee65d4d9" providerId="ADAL" clId="{64D064E9-4C9A-482F-879F-127E83593416}" dt="2022-09-14T20:29:30.663" v="322" actId="1076"/>
          <ac:picMkLst>
            <pc:docMk/>
            <pc:sldMk cId="1720789669" sldId="2134805606"/>
            <ac:picMk id="34" creationId="{2981E338-2304-4241-B786-78E822ABFB73}"/>
          </ac:picMkLst>
        </pc:picChg>
        <pc:picChg chg="add mod">
          <ac:chgData name="Bob German" userId="19671429-1359-457f-bfc1-1be1ee65d4d9" providerId="ADAL" clId="{64D064E9-4C9A-482F-879F-127E83593416}" dt="2022-09-14T20:29:21.304" v="321" actId="1076"/>
          <ac:picMkLst>
            <pc:docMk/>
            <pc:sldMk cId="1720789669" sldId="2134805606"/>
            <ac:picMk id="1026" creationId="{6A5C7508-ADF9-C707-F2AE-F9C98C1DE4EC}"/>
          </ac:picMkLst>
        </pc:pic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Bob German" userId="19671429-1359-457f-bfc1-1be1ee65d4d9" providerId="ADAL" clId="{9EEC325E-D3CB-4FF7-91C2-339DD932C67F}"/>
    <pc:docChg chg="addSld delSld modSld modSection">
      <pc:chgData name="Bob German" userId="19671429-1359-457f-bfc1-1be1ee65d4d9" providerId="ADAL" clId="{9EEC325E-D3CB-4FF7-91C2-339DD932C67F}" dt="2022-07-20T17:30:02.337" v="68" actId="1076"/>
      <pc:docMkLst>
        <pc:docMk/>
      </pc:docMkLst>
      <pc:sldChg chg="modSp add mod">
        <pc:chgData name="Bob German" userId="19671429-1359-457f-bfc1-1be1ee65d4d9" providerId="ADAL" clId="{9EEC325E-D3CB-4FF7-91C2-339DD932C67F}" dt="2022-07-20T17:30:02.337" v="68" actId="1076"/>
        <pc:sldMkLst>
          <pc:docMk/>
          <pc:sldMk cId="1720789669" sldId="2134805606"/>
        </pc:sldMkLst>
        <pc:spChg chg="mod">
          <ac:chgData name="Bob German" userId="19671429-1359-457f-bfc1-1be1ee65d4d9" providerId="ADAL" clId="{9EEC325E-D3CB-4FF7-91C2-339DD932C67F}" dt="2022-07-20T17:29:58.717" v="67" actId="14100"/>
          <ac:spMkLst>
            <pc:docMk/>
            <pc:sldMk cId="1720789669" sldId="2134805606"/>
            <ac:spMk id="3" creationId="{6E1B4988-450A-5398-AB37-FF577133D8FF}"/>
          </ac:spMkLst>
        </pc:spChg>
        <pc:spChg chg="mod">
          <ac:chgData name="Bob German" userId="19671429-1359-457f-bfc1-1be1ee65d4d9" providerId="ADAL" clId="{9EEC325E-D3CB-4FF7-91C2-339DD932C67F}" dt="2022-07-20T17:29:47.588" v="55" actId="6549"/>
          <ac:spMkLst>
            <pc:docMk/>
            <pc:sldMk cId="1720789669" sldId="2134805606"/>
            <ac:spMk id="6" creationId="{E18DDE73-712D-4CAD-AC69-ADF9FEA81CA4}"/>
          </ac:spMkLst>
        </pc:spChg>
        <pc:spChg chg="mod">
          <ac:chgData name="Bob German" userId="19671429-1359-457f-bfc1-1be1ee65d4d9" providerId="ADAL" clId="{9EEC325E-D3CB-4FF7-91C2-339DD932C67F}" dt="2022-07-20T17:29:39.819" v="46" actId="20577"/>
          <ac:spMkLst>
            <pc:docMk/>
            <pc:sldMk cId="1720789669" sldId="2134805606"/>
            <ac:spMk id="21" creationId="{4A933F16-4C0B-478D-BD49-5C11797B0365}"/>
          </ac:spMkLst>
        </pc:spChg>
        <pc:picChg chg="mod">
          <ac:chgData name="Bob German" userId="19671429-1359-457f-bfc1-1be1ee65d4d9" providerId="ADAL" clId="{9EEC325E-D3CB-4FF7-91C2-339DD932C67F}" dt="2022-07-20T17:30:02.337" v="68" actId="1076"/>
          <ac:picMkLst>
            <pc:docMk/>
            <pc:sldMk cId="1720789669" sldId="2134805606"/>
            <ac:picMk id="9" creationId="{2F046A53-5A84-DD0F-D10E-F5FDA5B1D993}"/>
          </ac:picMkLst>
        </pc:picChg>
      </pc:sldChg>
      <pc:sldChg chg="del">
        <pc:chgData name="Bob German" userId="19671429-1359-457f-bfc1-1be1ee65d4d9" providerId="ADAL" clId="{9EEC325E-D3CB-4FF7-91C2-339DD932C67F}" dt="2022-07-20T17:29:23.790" v="1" actId="47"/>
        <pc:sldMkLst>
          <pc:docMk/>
          <pc:sldMk cId="1122367686" sldId="2134805611"/>
        </pc:sldMkLst>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Gautam Sheth" userId="S::gautam.sheth_valointranet.com#ext#@microsoft.onmicrosoft.com::97082ee2-311e-48ee-9eb5-5105b8086c9e" providerId="AD" clId="Web-{5286E057-C5DC-45F5-BC6F-BB96856D8F8D}"/>
    <pc:docChg chg="modSld">
      <pc:chgData name="Gautam Sheth" userId="S::gautam.sheth_valointranet.com#ext#@microsoft.onmicrosoft.com::97082ee2-311e-48ee-9eb5-5105b8086c9e" providerId="AD" clId="Web-{5286E057-C5DC-45F5-BC6F-BB96856D8F8D}" dt="2022-05-11T12:53:19.581" v="397" actId="20577"/>
      <pc:docMkLst>
        <pc:docMk/>
      </pc:docMkLst>
      <pc:sldChg chg="delSp modSp">
        <pc:chgData name="Gautam Sheth" userId="S::gautam.sheth_valointranet.com#ext#@microsoft.onmicrosoft.com::97082ee2-311e-48ee-9eb5-5105b8086c9e" providerId="AD" clId="Web-{5286E057-C5DC-45F5-BC6F-BB96856D8F8D}" dt="2022-05-11T12:53:19.581" v="397" actId="20577"/>
        <pc:sldMkLst>
          <pc:docMk/>
          <pc:sldMk cId="1884761934" sldId="2076136381"/>
        </pc:sldMkLst>
        <pc:spChg chg="del">
          <ac:chgData name="Gautam Sheth" userId="S::gautam.sheth_valointranet.com#ext#@microsoft.onmicrosoft.com::97082ee2-311e-48ee-9eb5-5105b8086c9e" providerId="AD" clId="Web-{5286E057-C5DC-45F5-BC6F-BB96856D8F8D}" dt="2022-05-11T12:46:28.333" v="0"/>
          <ac:spMkLst>
            <pc:docMk/>
            <pc:sldMk cId="1884761934" sldId="2076136381"/>
            <ac:spMk id="32" creationId="{1146DE4A-77E9-4EBE-8D31-8A1CFC1C5158}"/>
          </ac:spMkLst>
        </pc:spChg>
        <pc:spChg chg="mod">
          <ac:chgData name="Gautam Sheth" userId="S::gautam.sheth_valointranet.com#ext#@microsoft.onmicrosoft.com::97082ee2-311e-48ee-9eb5-5105b8086c9e" providerId="AD" clId="Web-{5286E057-C5DC-45F5-BC6F-BB96856D8F8D}" dt="2022-05-11T12:51:35.421" v="390"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5286E057-C5DC-45F5-BC6F-BB96856D8F8D}" dt="2022-05-11T12:53:19.581" v="397" actId="20577"/>
          <ac:spMkLst>
            <pc:docMk/>
            <pc:sldMk cId="1884761934" sldId="2076136381"/>
            <ac:spMk id="81" creationId="{1245D908-BDE2-4087-82F6-3DBC148662F5}"/>
          </ac:spMkLst>
        </pc:sp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Vesa Juvonen" userId="c7243be1-99a3-4752-ab2a-0cf698cf8236" providerId="ADAL" clId="{CB4F33C3-4EFD-4216-8D62-F87A0CA3A6D7}"/>
    <pc:docChg chg="modSld">
      <pc:chgData name="Vesa Juvonen" userId="c7243be1-99a3-4752-ab2a-0cf698cf8236" providerId="ADAL" clId="{CB4F33C3-4EFD-4216-8D62-F87A0CA3A6D7}" dt="2022-09-01T14:33:30.421" v="100" actId="20577"/>
      <pc:docMkLst>
        <pc:docMk/>
      </pc:docMkLst>
      <pc:sldChg chg="modSp mod">
        <pc:chgData name="Vesa Juvonen" userId="c7243be1-99a3-4752-ab2a-0cf698cf8236" providerId="ADAL" clId="{CB4F33C3-4EFD-4216-8D62-F87A0CA3A6D7}" dt="2022-09-01T14:33:30.421" v="100" actId="20577"/>
        <pc:sldMkLst>
          <pc:docMk/>
          <pc:sldMk cId="3158043784" sldId="2068"/>
        </pc:sldMkLst>
        <pc:spChg chg="mod">
          <ac:chgData name="Vesa Juvonen" userId="c7243be1-99a3-4752-ab2a-0cf698cf8236" providerId="ADAL" clId="{CB4F33C3-4EFD-4216-8D62-F87A0CA3A6D7}" dt="2022-09-01T14:33:30.421" v="100" actId="20577"/>
          <ac:spMkLst>
            <pc:docMk/>
            <pc:sldMk cId="3158043784" sldId="2068"/>
            <ac:spMk id="8" creationId="{00000000-0000-0000-0000-000000000000}"/>
          </ac:spMkLst>
        </pc:sp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Sébastien Levert" userId="ece773f4-084f-4e66-97d9-a9d066f2d75d" providerId="ADAL" clId="{B8B4FD5C-5A8E-413E-800B-02E831A04279}"/>
    <pc:docChg chg="custSel modSld">
      <pc:chgData name="Sébastien Levert" userId="ece773f4-084f-4e66-97d9-a9d066f2d75d" providerId="ADAL" clId="{B8B4FD5C-5A8E-413E-800B-02E831A04279}" dt="2022-06-09T05:47:03.855" v="0" actId="478"/>
      <pc:docMkLst>
        <pc:docMk/>
      </pc:docMkLst>
      <pc:sldChg chg="delSp mod">
        <pc:chgData name="Sébastien Levert" userId="ece773f4-084f-4e66-97d9-a9d066f2d75d" providerId="ADAL" clId="{B8B4FD5C-5A8E-413E-800B-02E831A04279}" dt="2022-06-09T05:47:03.855" v="0" actId="478"/>
        <pc:sldMkLst>
          <pc:docMk/>
          <pc:sldMk cId="4070501225" sldId="2076136392"/>
        </pc:sldMkLst>
        <pc:spChg chg="del">
          <ac:chgData name="Sébastien Levert" userId="ece773f4-084f-4e66-97d9-a9d066f2d75d" providerId="ADAL" clId="{B8B4FD5C-5A8E-413E-800B-02E831A04279}" dt="2022-06-09T05:47:03.855" v="0" actId="478"/>
          <ac:spMkLst>
            <pc:docMk/>
            <pc:sldMk cId="4070501225" sldId="2076136392"/>
            <ac:spMk id="24" creationId="{AEC7B108-DE27-199F-3271-8C11E1B5A497}"/>
          </ac:spMkLst>
        </pc:spChg>
      </pc:sldChg>
    </pc:docChg>
  </pc:docChgLst>
  <pc:docChgLst>
    <pc:chgData name="Gautam Sheth" userId="S::gautam.sheth_valointranet.com#ext#@microsoft.onmicrosoft.com::97082ee2-311e-48ee-9eb5-5105b8086c9e" providerId="AD" clId="Web-{F7A6667A-D075-4625-B5C4-8BF9DA11FC25}"/>
    <pc:docChg chg="modSld">
      <pc:chgData name="Gautam Sheth" userId="S::gautam.sheth_valointranet.com#ext#@microsoft.onmicrosoft.com::97082ee2-311e-48ee-9eb5-5105b8086c9e" providerId="AD" clId="Web-{F7A6667A-D075-4625-B5C4-8BF9DA11FC25}" dt="2022-06-23T11:48:06.874" v="337" actId="20577"/>
      <pc:docMkLst>
        <pc:docMk/>
      </pc:docMkLst>
      <pc:sldChg chg="delSp modSp">
        <pc:chgData name="Gautam Sheth" userId="S::gautam.sheth_valointranet.com#ext#@microsoft.onmicrosoft.com::97082ee2-311e-48ee-9eb5-5105b8086c9e" providerId="AD" clId="Web-{F7A6667A-D075-4625-B5C4-8BF9DA11FC25}" dt="2022-06-23T11:48:06.874" v="337" actId="20577"/>
        <pc:sldMkLst>
          <pc:docMk/>
          <pc:sldMk cId="1884761934" sldId="2076136381"/>
        </pc:sldMkLst>
        <pc:spChg chg="mod">
          <ac:chgData name="Gautam Sheth" userId="S::gautam.sheth_valointranet.com#ext#@microsoft.onmicrosoft.com::97082ee2-311e-48ee-9eb5-5105b8086c9e" providerId="AD" clId="Web-{F7A6667A-D075-4625-B5C4-8BF9DA11FC25}" dt="2022-06-23T11:45:31.306" v="281" actId="1076"/>
          <ac:spMkLst>
            <pc:docMk/>
            <pc:sldMk cId="1884761934" sldId="2076136381"/>
            <ac:spMk id="5" creationId="{9F94E48E-196D-4F82-A3E3-3F4C71E5786F}"/>
          </ac:spMkLst>
        </pc:spChg>
        <pc:spChg chg="del">
          <ac:chgData name="Gautam Sheth" userId="S::gautam.sheth_valointranet.com#ext#@microsoft.onmicrosoft.com::97082ee2-311e-48ee-9eb5-5105b8086c9e" providerId="AD" clId="Web-{F7A6667A-D075-4625-B5C4-8BF9DA11FC25}" dt="2022-06-23T11:37:50.853" v="0"/>
          <ac:spMkLst>
            <pc:docMk/>
            <pc:sldMk cId="1884761934" sldId="2076136381"/>
            <ac:spMk id="32" creationId="{90638324-1FD4-7DEB-2584-FB6F81E9AAF7}"/>
          </ac:spMkLst>
        </pc:spChg>
        <pc:spChg chg="mod">
          <ac:chgData name="Gautam Sheth" userId="S::gautam.sheth_valointranet.com#ext#@microsoft.onmicrosoft.com::97082ee2-311e-48ee-9eb5-5105b8086c9e" providerId="AD" clId="Web-{F7A6667A-D075-4625-B5C4-8BF9DA11FC25}" dt="2022-06-23T11:47:56.030" v="321"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F7A6667A-D075-4625-B5C4-8BF9DA11FC25}" dt="2022-06-23T11:48:06.874" v="337" actId="20577"/>
          <ac:spMkLst>
            <pc:docMk/>
            <pc:sldMk cId="1884761934" sldId="2076136381"/>
            <ac:spMk id="81" creationId="{1245D908-BDE2-4087-82F6-3DBC148662F5}"/>
          </ac:spMkLst>
        </pc:spChg>
      </pc:sld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Vesa Juvonen" userId="c7243be1-99a3-4752-ab2a-0cf698cf8236" providerId="ADAL" clId="{3E60251B-F64C-4C17-A25C-DE330331B29D}"/>
    <pc:docChg chg="modSld">
      <pc:chgData name="Vesa Juvonen" userId="c7243be1-99a3-4752-ab2a-0cf698cf8236" providerId="ADAL" clId="{3E60251B-F64C-4C17-A25C-DE330331B29D}" dt="2022-05-26T13:53:02.176" v="3" actId="1076"/>
      <pc:docMkLst>
        <pc:docMk/>
      </pc:docMkLst>
      <pc:sldChg chg="modSp mod">
        <pc:chgData name="Vesa Juvonen" userId="c7243be1-99a3-4752-ab2a-0cf698cf8236" providerId="ADAL" clId="{3E60251B-F64C-4C17-A25C-DE330331B29D}" dt="2022-05-26T13:53:02.176" v="3" actId="1076"/>
        <pc:sldMkLst>
          <pc:docMk/>
          <pc:sldMk cId="357588276" sldId="2076136388"/>
        </pc:sldMkLst>
        <pc:spChg chg="mod">
          <ac:chgData name="Vesa Juvonen" userId="c7243be1-99a3-4752-ab2a-0cf698cf8236" providerId="ADAL" clId="{3E60251B-F64C-4C17-A25C-DE330331B29D}" dt="2022-05-26T13:53:02.176" v="3" actId="1076"/>
          <ac:spMkLst>
            <pc:docMk/>
            <pc:sldMk cId="357588276" sldId="2076136388"/>
            <ac:spMk id="10" creationId="{8D885159-F141-510E-5E25-201E66E62EA7}"/>
          </ac:spMkLst>
        </pc:spChg>
      </pc:sldChg>
      <pc:sldChg chg="modSp mod">
        <pc:chgData name="Vesa Juvonen" userId="c7243be1-99a3-4752-ab2a-0cf698cf8236" providerId="ADAL" clId="{3E60251B-F64C-4C17-A25C-DE330331B29D}" dt="2022-05-26T13:52:54.158" v="2" actId="1076"/>
        <pc:sldMkLst>
          <pc:docMk/>
          <pc:sldMk cId="1964942243" sldId="2076137768"/>
        </pc:sldMkLst>
        <pc:spChg chg="mod">
          <ac:chgData name="Vesa Juvonen" userId="c7243be1-99a3-4752-ab2a-0cf698cf8236" providerId="ADAL" clId="{3E60251B-F64C-4C17-A25C-DE330331B29D}" dt="2022-05-26T13:52:54.158" v="2" actId="1076"/>
          <ac:spMkLst>
            <pc:docMk/>
            <pc:sldMk cId="1964942243" sldId="2076137768"/>
            <ac:spMk id="11" creationId="{77D6A32C-2FAF-4DEF-96BA-B931766DDB7F}"/>
          </ac:spMkLst>
        </pc:spChg>
      </pc:sld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Natalie Pienkowska (SHE/THEY)" userId="b8324740-2fe1-4348-99c9-113a8b16e801" providerId="ADAL" clId="{D7DEDAB0-325E-4049-A628-8CB72B80F5A9}"/>
    <pc:docChg chg="custSel modSld">
      <pc:chgData name="Natalie Pienkowska (SHE/THEY)" userId="b8324740-2fe1-4348-99c9-113a8b16e801" providerId="ADAL" clId="{D7DEDAB0-325E-4049-A628-8CB72B80F5A9}" dt="2022-07-20T13:51:24.817" v="413" actId="20577"/>
      <pc:docMkLst>
        <pc:docMk/>
      </pc:docMkLst>
      <pc:sldChg chg="delSp modSp mod">
        <pc:chgData name="Natalie Pienkowska (SHE/THEY)" userId="b8324740-2fe1-4348-99c9-113a8b16e801" providerId="ADAL" clId="{D7DEDAB0-325E-4049-A628-8CB72B80F5A9}" dt="2022-07-20T13:51:24.817" v="413" actId="20577"/>
        <pc:sldMkLst>
          <pc:docMk/>
          <pc:sldMk cId="2092425869" sldId="2134805609"/>
        </pc:sldMkLst>
        <pc:spChg chg="mod">
          <ac:chgData name="Natalie Pienkowska (SHE/THEY)" userId="b8324740-2fe1-4348-99c9-113a8b16e801" providerId="ADAL" clId="{D7DEDAB0-325E-4049-A628-8CB72B80F5A9}" dt="2022-07-20T13:51:24.817" v="413" actId="20577"/>
          <ac:spMkLst>
            <pc:docMk/>
            <pc:sldMk cId="2092425869" sldId="2134805609"/>
            <ac:spMk id="6" creationId="{1DDAF7D9-4FBB-BF41-BE8F-9D98E035D8FF}"/>
          </ac:spMkLst>
        </pc:spChg>
        <pc:spChg chg="del">
          <ac:chgData name="Natalie Pienkowska (SHE/THEY)" userId="b8324740-2fe1-4348-99c9-113a8b16e801" providerId="ADAL" clId="{D7DEDAB0-325E-4049-A628-8CB72B80F5A9}" dt="2022-07-20T13:46:10.204" v="0" actId="478"/>
          <ac:spMkLst>
            <pc:docMk/>
            <pc:sldMk cId="2092425869" sldId="2134805609"/>
            <ac:spMk id="21" creationId="{EF3D2AE9-1AF5-A7B7-DD99-E92A0CF59F9A}"/>
          </ac:spMkLst>
        </pc:sp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Wictor Wilén" userId="c70b8edd-f3ba-4e44-94a1-9cab9cee53de" providerId="ADAL" clId="{ADBCEF80-D214-498B-A60A-E1618664FBA4}"/>
    <pc:docChg chg="undo custSel modSld">
      <pc:chgData name="Wictor Wilén" userId="c70b8edd-f3ba-4e44-94a1-9cab9cee53de" providerId="ADAL" clId="{ADBCEF80-D214-498B-A60A-E1618664FBA4}" dt="2022-06-23T09:44:57.680" v="236" actId="207"/>
      <pc:docMkLst>
        <pc:docMk/>
      </pc:docMkLst>
      <pc:sldChg chg="addSp delSp modSp mod">
        <pc:chgData name="Wictor Wilén" userId="c70b8edd-f3ba-4e44-94a1-9cab9cee53de" providerId="ADAL" clId="{ADBCEF80-D214-498B-A60A-E1618664FBA4}" dt="2022-06-23T09:44:57.680" v="236" actId="207"/>
        <pc:sldMkLst>
          <pc:docMk/>
          <pc:sldMk cId="1042411426" sldId="2076136275"/>
        </pc:sldMkLst>
        <pc:spChg chg="add mod">
          <ac:chgData name="Wictor Wilén" userId="c70b8edd-f3ba-4e44-94a1-9cab9cee53de" providerId="ADAL" clId="{ADBCEF80-D214-498B-A60A-E1618664FBA4}" dt="2022-06-23T09:44:57.680" v="236" actId="207"/>
          <ac:spMkLst>
            <pc:docMk/>
            <pc:sldMk cId="1042411426" sldId="2076136275"/>
            <ac:spMk id="20" creationId="{18B2939B-BD26-B9FA-A405-4052F56BA567}"/>
          </ac:spMkLst>
        </pc:spChg>
        <pc:spChg chg="add mod">
          <ac:chgData name="Wictor Wilén" userId="c70b8edd-f3ba-4e44-94a1-9cab9cee53de" providerId="ADAL" clId="{ADBCEF80-D214-498B-A60A-E1618664FBA4}" dt="2022-06-23T09:14:31.012" v="224"/>
          <ac:spMkLst>
            <pc:docMk/>
            <pc:sldMk cId="1042411426" sldId="2076136275"/>
            <ac:spMk id="22" creationId="{30C8078B-B56B-3766-A412-0F76A6B5D745}"/>
          </ac:spMkLst>
        </pc:spChg>
        <pc:spChg chg="del">
          <ac:chgData name="Wictor Wilén" userId="c70b8edd-f3ba-4e44-94a1-9cab9cee53de" providerId="ADAL" clId="{ADBCEF80-D214-498B-A60A-E1618664FBA4}" dt="2022-06-23T09:05:17.445" v="6" actId="478"/>
          <ac:spMkLst>
            <pc:docMk/>
            <pc:sldMk cId="1042411426" sldId="2076136275"/>
            <ac:spMk id="27" creationId="{87A621A9-AEAF-A775-77C2-B21C92078FED}"/>
          </ac:spMkLst>
        </pc:spChg>
        <pc:spChg chg="mod">
          <ac:chgData name="Wictor Wilén" userId="c70b8edd-f3ba-4e44-94a1-9cab9cee53de" providerId="ADAL" clId="{ADBCEF80-D214-498B-A60A-E1618664FBA4}" dt="2022-06-23T09:07:31.911" v="101" actId="6549"/>
          <ac:spMkLst>
            <pc:docMk/>
            <pc:sldMk cId="1042411426" sldId="2076136275"/>
            <ac:spMk id="30" creationId="{93A90230-15CD-41D7-B6A8-64A4A72B6B73}"/>
          </ac:spMkLst>
        </pc:spChg>
        <pc:spChg chg="del">
          <ac:chgData name="Wictor Wilén" userId="c70b8edd-f3ba-4e44-94a1-9cab9cee53de" providerId="ADAL" clId="{ADBCEF80-D214-498B-A60A-E1618664FBA4}" dt="2022-06-23T09:05:08.116" v="0" actId="478"/>
          <ac:spMkLst>
            <pc:docMk/>
            <pc:sldMk cId="1042411426" sldId="2076136275"/>
            <ac:spMk id="31" creationId="{06D782D8-86DF-8F05-9D92-ACE8BD5DCDAA}"/>
          </ac:spMkLst>
        </pc:spChg>
        <pc:spChg chg="mod">
          <ac:chgData name="Wictor Wilén" userId="c70b8edd-f3ba-4e44-94a1-9cab9cee53de" providerId="ADAL" clId="{ADBCEF80-D214-498B-A60A-E1618664FBA4}" dt="2022-06-23T09:14:15.449" v="219"/>
          <ac:spMkLst>
            <pc:docMk/>
            <pc:sldMk cId="1042411426" sldId="2076136275"/>
            <ac:spMk id="34" creationId="{3B050C56-ECA1-094C-FCD5-A40B15B03B50}"/>
          </ac:spMkLst>
        </pc:spChg>
        <pc:spChg chg="mod">
          <ac:chgData name="Wictor Wilén" userId="c70b8edd-f3ba-4e44-94a1-9cab9cee53de" providerId="ADAL" clId="{ADBCEF80-D214-498B-A60A-E1618664FBA4}" dt="2022-06-23T09:10:31.044" v="178" actId="113"/>
          <ac:spMkLst>
            <pc:docMk/>
            <pc:sldMk cId="1042411426" sldId="2076136275"/>
            <ac:spMk id="70" creationId="{174F958A-FBA1-4F60-AFAD-ABB7FE94DD87}"/>
          </ac:spMkLst>
        </pc:spChg>
        <pc:spChg chg="mod">
          <ac:chgData name="Wictor Wilén" userId="c70b8edd-f3ba-4e44-94a1-9cab9cee53de" providerId="ADAL" clId="{ADBCEF80-D214-498B-A60A-E1618664FBA4}" dt="2022-06-23T09:08:24.398" v="114" actId="20577"/>
          <ac:spMkLst>
            <pc:docMk/>
            <pc:sldMk cId="1042411426" sldId="2076136275"/>
            <ac:spMk id="72" creationId="{9766CF88-1F07-4F26-9B23-FC9D4C5F9C09}"/>
          </ac:spMkLst>
        </pc:spChg>
        <pc:picChg chg="add mod">
          <ac:chgData name="Wictor Wilén" userId="c70b8edd-f3ba-4e44-94a1-9cab9cee53de" providerId="ADAL" clId="{ADBCEF80-D214-498B-A60A-E1618664FBA4}" dt="2022-06-23T09:11:27.595" v="184" actId="1440"/>
          <ac:picMkLst>
            <pc:docMk/>
            <pc:sldMk cId="1042411426" sldId="2076136275"/>
            <ac:picMk id="4" creationId="{D9CF6A8F-75E9-CDD4-A4CF-5D50F19EBDBC}"/>
          </ac:picMkLst>
        </pc:picChg>
        <pc:picChg chg="add mod">
          <ac:chgData name="Wictor Wilén" userId="c70b8edd-f3ba-4e44-94a1-9cab9cee53de" providerId="ADAL" clId="{ADBCEF80-D214-498B-A60A-E1618664FBA4}" dt="2022-06-23T09:12:29.880" v="188" actId="1440"/>
          <ac:picMkLst>
            <pc:docMk/>
            <pc:sldMk cId="1042411426" sldId="2076136275"/>
            <ac:picMk id="19" creationId="{CA4D04A4-A32A-A5AF-BB10-3EC6BB9D071E}"/>
          </ac:picMkLst>
        </pc:picChg>
        <pc:picChg chg="del">
          <ac:chgData name="Wictor Wilén" userId="c70b8edd-f3ba-4e44-94a1-9cab9cee53de" providerId="ADAL" clId="{ADBCEF80-D214-498B-A60A-E1618664FBA4}" dt="2022-06-23T09:11:16.024" v="179" actId="478"/>
          <ac:picMkLst>
            <pc:docMk/>
            <pc:sldMk cId="1042411426" sldId="2076136275"/>
            <ac:picMk id="21" creationId="{D34DAECD-9D18-A5A1-D485-646441C4B2BD}"/>
          </ac:picMkLst>
        </pc:picChg>
        <pc:picChg chg="del">
          <ac:chgData name="Wictor Wilén" userId="c70b8edd-f3ba-4e44-94a1-9cab9cee53de" providerId="ADAL" clId="{ADBCEF80-D214-498B-A60A-E1618664FBA4}" dt="2022-06-23T09:12:23.530" v="185" actId="478"/>
          <ac:picMkLst>
            <pc:docMk/>
            <pc:sldMk cId="1042411426" sldId="2076136275"/>
            <ac:picMk id="24" creationId="{ED758024-BA42-C5E2-420F-B34C84B9F224}"/>
          </ac:picMkLst>
        </pc:picChg>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Bob German" userId="19671429-1359-457f-bfc1-1be1ee65d4d9" providerId="ADAL" clId="{0EF2FE7F-D62F-4CCC-B348-4CC408EDBA2C}"/>
    <pc:docChg chg="undo custSel modSld">
      <pc:chgData name="Bob German" userId="19671429-1359-457f-bfc1-1be1ee65d4d9" providerId="ADAL" clId="{0EF2FE7F-D62F-4CCC-B348-4CC408EDBA2C}" dt="2022-08-31T20:39:18.251" v="559" actId="1076"/>
      <pc:docMkLst>
        <pc:docMk/>
      </pc:docMkLst>
      <pc:sldChg chg="addSp delSp modSp mod">
        <pc:chgData name="Bob German" userId="19671429-1359-457f-bfc1-1be1ee65d4d9" providerId="ADAL" clId="{0EF2FE7F-D62F-4CCC-B348-4CC408EDBA2C}" dt="2022-08-31T20:39:18.251" v="559" actId="1076"/>
        <pc:sldMkLst>
          <pc:docMk/>
          <pc:sldMk cId="1720789669" sldId="2134805606"/>
        </pc:sldMkLst>
        <pc:spChg chg="del">
          <ac:chgData name="Bob German" userId="19671429-1359-457f-bfc1-1be1ee65d4d9" providerId="ADAL" clId="{0EF2FE7F-D62F-4CCC-B348-4CC408EDBA2C}" dt="2022-08-31T20:29:09.560" v="0" actId="478"/>
          <ac:spMkLst>
            <pc:docMk/>
            <pc:sldMk cId="1720789669" sldId="2134805606"/>
            <ac:spMk id="3" creationId="{35CDFBCF-5923-89D6-82B9-C2AF96A51FA9}"/>
          </ac:spMkLst>
        </pc:spChg>
        <pc:spChg chg="mod">
          <ac:chgData name="Bob German" userId="19671429-1359-457f-bfc1-1be1ee65d4d9" providerId="ADAL" clId="{0EF2FE7F-D62F-4CCC-B348-4CC408EDBA2C}" dt="2022-08-31T20:39:02.896" v="556" actId="1076"/>
          <ac:spMkLst>
            <pc:docMk/>
            <pc:sldMk cId="1720789669" sldId="2134805606"/>
            <ac:spMk id="6" creationId="{E18DDE73-712D-4CAD-AC69-ADF9FEA81CA4}"/>
          </ac:spMkLst>
        </pc:spChg>
        <pc:spChg chg="mod">
          <ac:chgData name="Bob German" userId="19671429-1359-457f-bfc1-1be1ee65d4d9" providerId="ADAL" clId="{0EF2FE7F-D62F-4CCC-B348-4CC408EDBA2C}" dt="2022-08-31T20:38:40.967" v="550" actId="1076"/>
          <ac:spMkLst>
            <pc:docMk/>
            <pc:sldMk cId="1720789669" sldId="2134805606"/>
            <ac:spMk id="10" creationId="{C8C3BE2D-CBAF-6156-BB33-208762A68DF0}"/>
          </ac:spMkLst>
        </pc:spChg>
        <pc:spChg chg="add del mod">
          <ac:chgData name="Bob German" userId="19671429-1359-457f-bfc1-1be1ee65d4d9" providerId="ADAL" clId="{0EF2FE7F-D62F-4CCC-B348-4CC408EDBA2C}" dt="2022-08-31T20:39:12.469" v="558" actId="478"/>
          <ac:spMkLst>
            <pc:docMk/>
            <pc:sldMk cId="1720789669" sldId="2134805606"/>
            <ac:spMk id="15" creationId="{3D51FB9F-BC81-BE0F-7F22-B5549A2625C9}"/>
          </ac:spMkLst>
        </pc:spChg>
        <pc:spChg chg="mod">
          <ac:chgData name="Bob German" userId="19671429-1359-457f-bfc1-1be1ee65d4d9" providerId="ADAL" clId="{0EF2FE7F-D62F-4CCC-B348-4CC408EDBA2C}" dt="2022-08-31T20:31:09.266" v="31" actId="14100"/>
          <ac:spMkLst>
            <pc:docMk/>
            <pc:sldMk cId="1720789669" sldId="2134805606"/>
            <ac:spMk id="21" creationId="{4A933F16-4C0B-478D-BD49-5C11797B0365}"/>
          </ac:spMkLst>
        </pc:spChg>
        <pc:spChg chg="del">
          <ac:chgData name="Bob German" userId="19671429-1359-457f-bfc1-1be1ee65d4d9" providerId="ADAL" clId="{0EF2FE7F-D62F-4CCC-B348-4CC408EDBA2C}" dt="2022-08-31T20:31:03.089" v="30" actId="478"/>
          <ac:spMkLst>
            <pc:docMk/>
            <pc:sldMk cId="1720789669" sldId="2134805606"/>
            <ac:spMk id="26" creationId="{28F2CA86-37D0-321B-FA33-DF21E0D260B1}"/>
          </ac:spMkLst>
        </pc:spChg>
        <pc:spChg chg="mod">
          <ac:chgData name="Bob German" userId="19671429-1359-457f-bfc1-1be1ee65d4d9" providerId="ADAL" clId="{0EF2FE7F-D62F-4CCC-B348-4CC408EDBA2C}" dt="2022-08-31T20:39:18.251" v="559" actId="1076"/>
          <ac:spMkLst>
            <pc:docMk/>
            <pc:sldMk cId="1720789669" sldId="2134805606"/>
            <ac:spMk id="29" creationId="{E77A9A0F-59FE-F232-10B8-3E4ABCE3D315}"/>
          </ac:spMkLst>
        </pc:spChg>
        <pc:grpChg chg="mod">
          <ac:chgData name="Bob German" userId="19671429-1359-457f-bfc1-1be1ee65d4d9" providerId="ADAL" clId="{0EF2FE7F-D62F-4CCC-B348-4CC408EDBA2C}" dt="2022-08-31T20:38:43.609" v="551" actId="1076"/>
          <ac:grpSpMkLst>
            <pc:docMk/>
            <pc:sldMk cId="1720789669" sldId="2134805606"/>
            <ac:grpSpMk id="12" creationId="{B58524CF-339E-A9E2-231F-2FFF52E94176}"/>
          </ac:grpSpMkLst>
        </pc:grpChg>
        <pc:picChg chg="add mod">
          <ac:chgData name="Bob German" userId="19671429-1359-457f-bfc1-1be1ee65d4d9" providerId="ADAL" clId="{0EF2FE7F-D62F-4CCC-B348-4CC408EDBA2C}" dt="2022-08-31T20:34:18.920" v="434" actId="1076"/>
          <ac:picMkLst>
            <pc:docMk/>
            <pc:sldMk cId="1720789669" sldId="2134805606"/>
            <ac:picMk id="5" creationId="{64B8EE76-2A7F-DF8C-B448-1E74D45786BD}"/>
          </ac:picMkLst>
        </pc:picChg>
        <pc:picChg chg="del">
          <ac:chgData name="Bob German" userId="19671429-1359-457f-bfc1-1be1ee65d4d9" providerId="ADAL" clId="{0EF2FE7F-D62F-4CCC-B348-4CC408EDBA2C}" dt="2022-08-31T20:29:23.846" v="1" actId="478"/>
          <ac:picMkLst>
            <pc:docMk/>
            <pc:sldMk cId="1720789669" sldId="2134805606"/>
            <ac:picMk id="38" creationId="{7CFF48CB-9F7B-8A13-8842-5CEF3440B74A}"/>
          </ac:picMkLst>
        </pc:picChg>
        <pc:picChg chg="del">
          <ac:chgData name="Bob German" userId="19671429-1359-457f-bfc1-1be1ee65d4d9" providerId="ADAL" clId="{0EF2FE7F-D62F-4CCC-B348-4CC408EDBA2C}" dt="2022-08-31T20:29:23.846" v="1" actId="478"/>
          <ac:picMkLst>
            <pc:docMk/>
            <pc:sldMk cId="1720789669" sldId="2134805606"/>
            <ac:picMk id="44" creationId="{7CAB1980-7578-43BA-FBFF-5F86DD8E4C42}"/>
          </ac:picMkLst>
        </pc:picChg>
        <pc:picChg chg="del">
          <ac:chgData name="Bob German" userId="19671429-1359-457f-bfc1-1be1ee65d4d9" providerId="ADAL" clId="{0EF2FE7F-D62F-4CCC-B348-4CC408EDBA2C}" dt="2022-08-31T20:29:23.846" v="1" actId="478"/>
          <ac:picMkLst>
            <pc:docMk/>
            <pc:sldMk cId="1720789669" sldId="2134805606"/>
            <ac:picMk id="1026" creationId="{30CBB62F-14E0-600D-6093-59741D081449}"/>
          </ac:picMkLst>
        </pc:picChg>
        <pc:picChg chg="del">
          <ac:chgData name="Bob German" userId="19671429-1359-457f-bfc1-1be1ee65d4d9" providerId="ADAL" clId="{0EF2FE7F-D62F-4CCC-B348-4CC408EDBA2C}" dt="2022-08-31T20:29:23.846" v="1" actId="478"/>
          <ac:picMkLst>
            <pc:docMk/>
            <pc:sldMk cId="1720789669" sldId="2134805606"/>
            <ac:picMk id="1028" creationId="{051A0EA6-86C0-8F49-3A36-253964A6F5B4}"/>
          </ac:picMkLst>
        </pc:picChg>
        <pc:picChg chg="del">
          <ac:chgData name="Bob German" userId="19671429-1359-457f-bfc1-1be1ee65d4d9" providerId="ADAL" clId="{0EF2FE7F-D62F-4CCC-B348-4CC408EDBA2C}" dt="2022-08-31T20:29:23.846" v="1" actId="478"/>
          <ac:picMkLst>
            <pc:docMk/>
            <pc:sldMk cId="1720789669" sldId="2134805606"/>
            <ac:picMk id="1030" creationId="{6A3D9F09-EE5B-A837-C62F-488FB7E26971}"/>
          </ac:picMkLst>
        </pc:picChg>
        <pc:cxnChg chg="del">
          <ac:chgData name="Bob German" userId="19671429-1359-457f-bfc1-1be1ee65d4d9" providerId="ADAL" clId="{0EF2FE7F-D62F-4CCC-B348-4CC408EDBA2C}" dt="2022-08-31T20:35:34.885" v="545" actId="478"/>
          <ac:cxnSpMkLst>
            <pc:docMk/>
            <pc:sldMk cId="1720789669" sldId="2134805606"/>
            <ac:cxnSpMk id="42" creationId="{3C7032C0-D5F4-7A67-A1A7-A8E57FBDE5CB}"/>
          </ac:cxnSpMkLst>
        </pc:cxnChg>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Wictor Wilén" userId="c70b8edd-f3ba-4e44-94a1-9cab9cee53de" providerId="ADAL" clId="{5705E018-687D-40C2-BFB1-D07DD115E4EF}"/>
    <pc:docChg chg="undo custSel modSld">
      <pc:chgData name="Wictor Wilén" userId="c70b8edd-f3ba-4e44-94a1-9cab9cee53de" providerId="ADAL" clId="{5705E018-687D-40C2-BFB1-D07DD115E4EF}" dt="2022-05-12T09:00:52.322" v="253" actId="1440"/>
      <pc:docMkLst>
        <pc:docMk/>
      </pc:docMkLst>
      <pc:sldChg chg="addSp delSp modSp mod">
        <pc:chgData name="Wictor Wilén" userId="c70b8edd-f3ba-4e44-94a1-9cab9cee53de" providerId="ADAL" clId="{5705E018-687D-40C2-BFB1-D07DD115E4EF}" dt="2022-05-12T09:00:52.322" v="253" actId="1440"/>
        <pc:sldMkLst>
          <pc:docMk/>
          <pc:sldMk cId="1042411426" sldId="2076136275"/>
        </pc:sldMkLst>
        <pc:spChg chg="del">
          <ac:chgData name="Wictor Wilén" userId="c70b8edd-f3ba-4e44-94a1-9cab9cee53de" providerId="ADAL" clId="{5705E018-687D-40C2-BFB1-D07DD115E4EF}" dt="2022-05-12T08:56:47.571" v="106" actId="478"/>
          <ac:spMkLst>
            <pc:docMk/>
            <pc:sldMk cId="1042411426" sldId="2076136275"/>
            <ac:spMk id="21" creationId="{F8787796-49FF-4E8F-84B1-573E0EE17218}"/>
          </ac:spMkLst>
        </pc:spChg>
        <pc:spChg chg="add mod">
          <ac:chgData name="Wictor Wilén" userId="c70b8edd-f3ba-4e44-94a1-9cab9cee53de" providerId="ADAL" clId="{5705E018-687D-40C2-BFB1-D07DD115E4EF}" dt="2022-05-12T09:00:36.379" v="230" actId="1076"/>
          <ac:spMkLst>
            <pc:docMk/>
            <pc:sldMk cId="1042411426" sldId="2076136275"/>
            <ac:spMk id="23" creationId="{4C8CDF71-EC50-8D9B-CA0A-42F4535F54AB}"/>
          </ac:spMkLst>
        </pc:spChg>
        <pc:spChg chg="del">
          <ac:chgData name="Wictor Wilén" userId="c70b8edd-f3ba-4e44-94a1-9cab9cee53de" providerId="ADAL" clId="{5705E018-687D-40C2-BFB1-D07DD115E4EF}" dt="2022-05-12T08:53:50.544" v="0" actId="478"/>
          <ac:spMkLst>
            <pc:docMk/>
            <pc:sldMk cId="1042411426" sldId="2076136275"/>
            <ac:spMk id="26" creationId="{5B53291A-98C3-46E5-95B1-81AB8ACF5851}"/>
          </ac:spMkLst>
        </pc:spChg>
        <pc:spChg chg="mod">
          <ac:chgData name="Wictor Wilén" userId="c70b8edd-f3ba-4e44-94a1-9cab9cee53de" providerId="ADAL" clId="{5705E018-687D-40C2-BFB1-D07DD115E4EF}" dt="2022-05-12T08:59:01.317" v="200" actId="1076"/>
          <ac:spMkLst>
            <pc:docMk/>
            <pc:sldMk cId="1042411426" sldId="2076136275"/>
            <ac:spMk id="29" creationId="{76596D13-D545-4853-91AA-F3BF014DAE76}"/>
          </ac:spMkLst>
        </pc:spChg>
        <pc:spChg chg="mod">
          <ac:chgData name="Wictor Wilén" userId="c70b8edd-f3ba-4e44-94a1-9cab9cee53de" providerId="ADAL" clId="{5705E018-687D-40C2-BFB1-D07DD115E4EF}" dt="2022-05-12T08:59:01.317" v="200" actId="1076"/>
          <ac:spMkLst>
            <pc:docMk/>
            <pc:sldMk cId="1042411426" sldId="2076136275"/>
            <ac:spMk id="30" creationId="{93A90230-15CD-41D7-B6A8-64A4A72B6B73}"/>
          </ac:spMkLst>
        </pc:spChg>
        <pc:spChg chg="add mod">
          <ac:chgData name="Wictor Wilén" userId="c70b8edd-f3ba-4e44-94a1-9cab9cee53de" providerId="ADAL" clId="{5705E018-687D-40C2-BFB1-D07DD115E4EF}" dt="2022-05-12T09:00:38.430" v="232" actId="571"/>
          <ac:spMkLst>
            <pc:docMk/>
            <pc:sldMk cId="1042411426" sldId="2076136275"/>
            <ac:spMk id="32" creationId="{A988FF2C-A0D1-CD36-5E2F-99E296458B96}"/>
          </ac:spMkLst>
        </pc:spChg>
        <pc:spChg chg="add mod">
          <ac:chgData name="Wictor Wilén" userId="c70b8edd-f3ba-4e44-94a1-9cab9cee53de" providerId="ADAL" clId="{5705E018-687D-40C2-BFB1-D07DD115E4EF}" dt="2022-05-12T09:00:38.430" v="232" actId="571"/>
          <ac:spMkLst>
            <pc:docMk/>
            <pc:sldMk cId="1042411426" sldId="2076136275"/>
            <ac:spMk id="33" creationId="{A5AD8F24-26BD-82A9-1A67-FB6152A2F8EF}"/>
          </ac:spMkLst>
        </pc:spChg>
        <pc:spChg chg="add mod">
          <ac:chgData name="Wictor Wilén" userId="c70b8edd-f3ba-4e44-94a1-9cab9cee53de" providerId="ADAL" clId="{5705E018-687D-40C2-BFB1-D07DD115E4EF}" dt="2022-05-12T09:00:46.606" v="251" actId="20577"/>
          <ac:spMkLst>
            <pc:docMk/>
            <pc:sldMk cId="1042411426" sldId="2076136275"/>
            <ac:spMk id="34" creationId="{3B050C56-ECA1-094C-FCD5-A40B15B03B50}"/>
          </ac:spMkLst>
        </pc:spChg>
        <pc:spChg chg="mod">
          <ac:chgData name="Wictor Wilén" userId="c70b8edd-f3ba-4e44-94a1-9cab9cee53de" providerId="ADAL" clId="{5705E018-687D-40C2-BFB1-D07DD115E4EF}" dt="2022-05-12T08:56:43.433" v="105" actId="20577"/>
          <ac:spMkLst>
            <pc:docMk/>
            <pc:sldMk cId="1042411426" sldId="2076136275"/>
            <ac:spMk id="70" creationId="{174F958A-FBA1-4F60-AFAD-ABB7FE94DD87}"/>
          </ac:spMkLst>
        </pc:spChg>
        <pc:spChg chg="mod">
          <ac:chgData name="Wictor Wilén" userId="c70b8edd-f3ba-4e44-94a1-9cab9cee53de" providerId="ADAL" clId="{5705E018-687D-40C2-BFB1-D07DD115E4EF}" dt="2022-05-12T08:59:01.317" v="200" actId="1076"/>
          <ac:spMkLst>
            <pc:docMk/>
            <pc:sldMk cId="1042411426" sldId="2076136275"/>
            <ac:spMk id="71" creationId="{6C0C034F-0BC5-4303-8B7D-BC0C408AD3DA}"/>
          </ac:spMkLst>
        </pc:spChg>
        <pc:spChg chg="mod">
          <ac:chgData name="Wictor Wilén" userId="c70b8edd-f3ba-4e44-94a1-9cab9cee53de" providerId="ADAL" clId="{5705E018-687D-40C2-BFB1-D07DD115E4EF}" dt="2022-05-12T08:59:01.317" v="200" actId="1076"/>
          <ac:spMkLst>
            <pc:docMk/>
            <pc:sldMk cId="1042411426" sldId="2076136275"/>
            <ac:spMk id="72" creationId="{9766CF88-1F07-4F26-9B23-FC9D4C5F9C09}"/>
          </ac:spMkLst>
        </pc:spChg>
        <pc:picChg chg="add mod">
          <ac:chgData name="Wictor Wilén" userId="c70b8edd-f3ba-4e44-94a1-9cab9cee53de" providerId="ADAL" clId="{5705E018-687D-40C2-BFB1-D07DD115E4EF}" dt="2022-05-12T09:00:52.322" v="253" actId="1440"/>
          <ac:picMkLst>
            <pc:docMk/>
            <pc:sldMk cId="1042411426" sldId="2076136275"/>
            <ac:picMk id="4" creationId="{65F9A8E3-1EAC-9A81-BEE2-F945E5BBAF18}"/>
          </ac:picMkLst>
        </pc:picChg>
        <pc:picChg chg="add mod">
          <ac:chgData name="Wictor Wilén" userId="c70b8edd-f3ba-4e44-94a1-9cab9cee53de" providerId="ADAL" clId="{5705E018-687D-40C2-BFB1-D07DD115E4EF}" dt="2022-05-12T09:00:52.322" v="253" actId="1440"/>
          <ac:picMkLst>
            <pc:docMk/>
            <pc:sldMk cId="1042411426" sldId="2076136275"/>
            <ac:picMk id="20" creationId="{03AB3C2B-52E9-6ADE-26D1-D34AA8EB25C8}"/>
          </ac:picMkLst>
        </pc:picChg>
        <pc:picChg chg="del">
          <ac:chgData name="Wictor Wilén" userId="c70b8edd-f3ba-4e44-94a1-9cab9cee53de" providerId="ADAL" clId="{5705E018-687D-40C2-BFB1-D07DD115E4EF}" dt="2022-05-12T08:54:46.554" v="1" actId="478"/>
          <ac:picMkLst>
            <pc:docMk/>
            <pc:sldMk cId="1042411426" sldId="2076136275"/>
            <ac:picMk id="22" creationId="{FBCF7A9B-643E-888B-84D2-98C1F6A82D28}"/>
          </ac:picMkLst>
        </pc:pic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Bert Jansen" userId="60478ee6-b91e-4777-b5ab-ff75f809c97c" providerId="ADAL" clId="{F5B4D84A-868E-4EAA-A834-F15F5B148976}"/>
    <pc:docChg chg="undo custSel modSld">
      <pc:chgData name="Bert Jansen" userId="60478ee6-b91e-4777-b5ab-ff75f809c97c" providerId="ADAL" clId="{F5B4D84A-868E-4EAA-A834-F15F5B148976}" dt="2022-07-20T10:38:43.995" v="40" actId="6549"/>
      <pc:docMkLst>
        <pc:docMk/>
      </pc:docMkLst>
      <pc:sldChg chg="delSp modSp mod">
        <pc:chgData name="Bert Jansen" userId="60478ee6-b91e-4777-b5ab-ff75f809c97c" providerId="ADAL" clId="{F5B4D84A-868E-4EAA-A834-F15F5B148976}" dt="2022-07-20T10:38:43.995" v="40" actId="6549"/>
        <pc:sldMkLst>
          <pc:docMk/>
          <pc:sldMk cId="2259967023" sldId="2076136379"/>
        </pc:sldMkLst>
        <pc:spChg chg="del">
          <ac:chgData name="Bert Jansen" userId="60478ee6-b91e-4777-b5ab-ff75f809c97c" providerId="ADAL" clId="{F5B4D84A-868E-4EAA-A834-F15F5B148976}" dt="2022-07-20T10:35:44.609" v="0" actId="478"/>
          <ac:spMkLst>
            <pc:docMk/>
            <pc:sldMk cId="2259967023" sldId="2076136379"/>
            <ac:spMk id="46" creationId="{17B80CA2-12A5-C28A-5466-6B2BC3D099F9}"/>
          </ac:spMkLst>
        </pc:spChg>
        <pc:spChg chg="mod">
          <ac:chgData name="Bert Jansen" userId="60478ee6-b91e-4777-b5ab-ff75f809c97c" providerId="ADAL" clId="{F5B4D84A-868E-4EAA-A834-F15F5B148976}" dt="2022-07-20T10:38:43.995" v="40" actId="6549"/>
          <ac:spMkLst>
            <pc:docMk/>
            <pc:sldMk cId="2259967023" sldId="2076136379"/>
            <ac:spMk id="79" creationId="{BC688EBE-40B5-498C-91C5-18E7EAB6AFFE}"/>
          </ac:spMkLst>
        </pc:spChg>
        <pc:spChg chg="mod">
          <ac:chgData name="Bert Jansen" userId="60478ee6-b91e-4777-b5ab-ff75f809c97c" providerId="ADAL" clId="{F5B4D84A-868E-4EAA-A834-F15F5B148976}" dt="2022-07-20T10:37:25.239" v="15" actId="20577"/>
          <ac:spMkLst>
            <pc:docMk/>
            <pc:sldMk cId="2259967023" sldId="2076136379"/>
            <ac:spMk id="81" creationId="{1245D908-BDE2-4087-82F6-3DBC148662F5}"/>
          </ac:spMkLst>
        </pc:sp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Bert Jansen" userId="60478ee6-b91e-4777-b5ab-ff75f809c97c" providerId="ADAL" clId="{A668B3F4-19BF-4456-8279-0634B48DAEBD}"/>
    <pc:docChg chg="custSel modSld">
      <pc:chgData name="Bert Jansen" userId="60478ee6-b91e-4777-b5ab-ff75f809c97c" providerId="ADAL" clId="{A668B3F4-19BF-4456-8279-0634B48DAEBD}" dt="2022-05-23T18:05:06.714" v="92" actId="20577"/>
      <pc:docMkLst>
        <pc:docMk/>
      </pc:docMkLst>
      <pc:sldChg chg="delSp modSp mod">
        <pc:chgData name="Bert Jansen" userId="60478ee6-b91e-4777-b5ab-ff75f809c97c" providerId="ADAL" clId="{A668B3F4-19BF-4456-8279-0634B48DAEBD}" dt="2022-05-23T18:05:06.714" v="92" actId="20577"/>
        <pc:sldMkLst>
          <pc:docMk/>
          <pc:sldMk cId="2259967023" sldId="2076136379"/>
        </pc:sldMkLst>
        <pc:spChg chg="del">
          <ac:chgData name="Bert Jansen" userId="60478ee6-b91e-4777-b5ab-ff75f809c97c" providerId="ADAL" clId="{A668B3F4-19BF-4456-8279-0634B48DAEBD}" dt="2022-05-23T17:24:41.113" v="0" actId="478"/>
          <ac:spMkLst>
            <pc:docMk/>
            <pc:sldMk cId="2259967023" sldId="2076136379"/>
            <ac:spMk id="19" creationId="{7A9F6F1D-6723-8176-3F97-25C0149C4340}"/>
          </ac:spMkLst>
        </pc:spChg>
        <pc:spChg chg="mod">
          <ac:chgData name="Bert Jansen" userId="60478ee6-b91e-4777-b5ab-ff75f809c97c" providerId="ADAL" clId="{A668B3F4-19BF-4456-8279-0634B48DAEBD}" dt="2022-05-23T17:26:31.862" v="71" actId="20577"/>
          <ac:spMkLst>
            <pc:docMk/>
            <pc:sldMk cId="2259967023" sldId="2076136379"/>
            <ac:spMk id="79" creationId="{BC688EBE-40B5-498C-91C5-18E7EAB6AFFE}"/>
          </ac:spMkLst>
        </pc:spChg>
        <pc:spChg chg="mod">
          <ac:chgData name="Bert Jansen" userId="60478ee6-b91e-4777-b5ab-ff75f809c97c" providerId="ADAL" clId="{A668B3F4-19BF-4456-8279-0634B48DAEBD}" dt="2022-05-23T18:05:06.714" v="92"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docChgLst>
    <pc:chgData name="Vesa Juvonen" userId="c7243be1-99a3-4752-ab2a-0cf698cf8236" providerId="ADAL" clId="{D9D8487A-C483-433A-90FD-333ABEAB7386}"/>
    <pc:docChg chg="undo custSel modSld">
      <pc:chgData name="Vesa Juvonen" userId="c7243be1-99a3-4752-ab2a-0cf698cf8236" providerId="ADAL" clId="{D9D8487A-C483-433A-90FD-333ABEAB7386}" dt="2022-09-15T14:44:55.309" v="117" actId="20577"/>
      <pc:docMkLst>
        <pc:docMk/>
      </pc:docMkLst>
      <pc:sldChg chg="modSp mod">
        <pc:chgData name="Vesa Juvonen" userId="c7243be1-99a3-4752-ab2a-0cf698cf8236" providerId="ADAL" clId="{D9D8487A-C483-433A-90FD-333ABEAB7386}" dt="2022-09-15T14:44:55.309" v="117" actId="20577"/>
        <pc:sldMkLst>
          <pc:docMk/>
          <pc:sldMk cId="3158043784" sldId="2068"/>
        </pc:sldMkLst>
        <pc:spChg chg="mod">
          <ac:chgData name="Vesa Juvonen" userId="c7243be1-99a3-4752-ab2a-0cf698cf8236" providerId="ADAL" clId="{D9D8487A-C483-433A-90FD-333ABEAB7386}" dt="2022-09-15T14:44:55.309" v="117" actId="20577"/>
          <ac:spMkLst>
            <pc:docMk/>
            <pc:sldMk cId="3158043784" sldId="2068"/>
            <ac:spMk id="8" creationId="{00000000-0000-0000-0000-000000000000}"/>
          </ac:spMkLst>
        </pc:spChg>
      </pc:sldChg>
      <pc:sldChg chg="modSp mod">
        <pc:chgData name="Vesa Juvonen" userId="c7243be1-99a3-4752-ab2a-0cf698cf8236" providerId="ADAL" clId="{D9D8487A-C483-433A-90FD-333ABEAB7386}" dt="2022-09-15T13:00:32.885" v="25" actId="1076"/>
        <pc:sldMkLst>
          <pc:docMk/>
          <pc:sldMk cId="1042411426" sldId="2076136275"/>
        </pc:sldMkLst>
        <pc:spChg chg="mod">
          <ac:chgData name="Vesa Juvonen" userId="c7243be1-99a3-4752-ab2a-0cf698cf8236" providerId="ADAL" clId="{D9D8487A-C483-433A-90FD-333ABEAB7386}" dt="2022-09-15T13:00:24.839" v="23" actId="1076"/>
          <ac:spMkLst>
            <pc:docMk/>
            <pc:sldMk cId="1042411426" sldId="2076136275"/>
            <ac:spMk id="20" creationId="{18B2939B-BD26-B9FA-A405-4052F56BA567}"/>
          </ac:spMkLst>
        </pc:spChg>
        <pc:picChg chg="mod">
          <ac:chgData name="Vesa Juvonen" userId="c7243be1-99a3-4752-ab2a-0cf698cf8236" providerId="ADAL" clId="{D9D8487A-C483-433A-90FD-333ABEAB7386}" dt="2022-09-15T13:00:32.885" v="25" actId="1076"/>
          <ac:picMkLst>
            <pc:docMk/>
            <pc:sldMk cId="1042411426" sldId="2076136275"/>
            <ac:picMk id="19" creationId="{CA4D04A4-A32A-A5AF-BB10-3EC6BB9D071E}"/>
          </ac:picMkLst>
        </pc:picChg>
      </pc:sldChg>
      <pc:sldChg chg="modSp mod">
        <pc:chgData name="Vesa Juvonen" userId="c7243be1-99a3-4752-ab2a-0cf698cf8236" providerId="ADAL" clId="{D9D8487A-C483-433A-90FD-333ABEAB7386}" dt="2022-09-15T12:59:36.775" v="17" actId="20577"/>
        <pc:sldMkLst>
          <pc:docMk/>
          <pc:sldMk cId="2259967023" sldId="2076136379"/>
        </pc:sldMkLst>
        <pc:spChg chg="mod">
          <ac:chgData name="Vesa Juvonen" userId="c7243be1-99a3-4752-ab2a-0cf698cf8236" providerId="ADAL" clId="{D9D8487A-C483-433A-90FD-333ABEAB7386}" dt="2022-09-15T12:59:34.064" v="16" actId="20577"/>
          <ac:spMkLst>
            <pc:docMk/>
            <pc:sldMk cId="2259967023" sldId="2076136379"/>
            <ac:spMk id="79" creationId="{BC688EBE-40B5-498C-91C5-18E7EAB6AFFE}"/>
          </ac:spMkLst>
        </pc:spChg>
        <pc:spChg chg="mod">
          <ac:chgData name="Vesa Juvonen" userId="c7243be1-99a3-4752-ab2a-0cf698cf8236" providerId="ADAL" clId="{D9D8487A-C483-433A-90FD-333ABEAB7386}" dt="2022-09-15T12:59:36.775" v="17" actId="20577"/>
          <ac:spMkLst>
            <pc:docMk/>
            <pc:sldMk cId="2259967023" sldId="2076136379"/>
            <ac:spMk id="81" creationId="{1245D908-BDE2-4087-82F6-3DBC148662F5}"/>
          </ac:spMkLst>
        </pc:spChg>
      </pc:sldChg>
      <pc:sldChg chg="modSp mod">
        <pc:chgData name="Vesa Juvonen" userId="c7243be1-99a3-4752-ab2a-0cf698cf8236" providerId="ADAL" clId="{D9D8487A-C483-433A-90FD-333ABEAB7386}" dt="2022-09-15T12:59:55.383" v="19" actId="1076"/>
        <pc:sldMkLst>
          <pc:docMk/>
          <pc:sldMk cId="1884761934" sldId="2076136381"/>
        </pc:sldMkLst>
        <pc:picChg chg="mod">
          <ac:chgData name="Vesa Juvonen" userId="c7243be1-99a3-4752-ab2a-0cf698cf8236" providerId="ADAL" clId="{D9D8487A-C483-433A-90FD-333ABEAB7386}" dt="2022-09-15T12:59:55.383" v="19" actId="1076"/>
          <ac:picMkLst>
            <pc:docMk/>
            <pc:sldMk cId="1884761934" sldId="2076136381"/>
            <ac:picMk id="20" creationId="{A5B930F3-A420-24E3-1B1B-7A8122D1FDA8}"/>
          </ac:picMkLst>
        </pc:picChg>
      </pc:sldChg>
      <pc:sldChg chg="delSp modSp mod delAnim">
        <pc:chgData name="Vesa Juvonen" userId="c7243be1-99a3-4752-ab2a-0cf698cf8236" providerId="ADAL" clId="{D9D8487A-C483-433A-90FD-333ABEAB7386}" dt="2022-09-15T12:58:00.194" v="4" actId="478"/>
        <pc:sldMkLst>
          <pc:docMk/>
          <pc:sldMk cId="1537242932" sldId="2134805608"/>
        </pc:sldMkLst>
        <pc:spChg chg="mod">
          <ac:chgData name="Vesa Juvonen" userId="c7243be1-99a3-4752-ab2a-0cf698cf8236" providerId="ADAL" clId="{D9D8487A-C483-433A-90FD-333ABEAB7386}" dt="2022-09-15T12:57:57.453" v="3" actId="6549"/>
          <ac:spMkLst>
            <pc:docMk/>
            <pc:sldMk cId="1537242932" sldId="2134805608"/>
            <ac:spMk id="7" creationId="{6F939F32-4E37-4CA3-B710-00610E5E59D3}"/>
          </ac:spMkLst>
        </pc:spChg>
        <pc:cxnChg chg="del">
          <ac:chgData name="Vesa Juvonen" userId="c7243be1-99a3-4752-ab2a-0cf698cf8236" providerId="ADAL" clId="{D9D8487A-C483-433A-90FD-333ABEAB7386}" dt="2022-09-15T12:58:00.194" v="4" actId="478"/>
          <ac:cxnSpMkLst>
            <pc:docMk/>
            <pc:sldMk cId="1537242932" sldId="2134805608"/>
            <ac:cxnSpMk id="3" creationId="{35673598-1946-7D0A-C20D-9EBAC3035D3F}"/>
          </ac:cxnSpMkLst>
        </pc:cxnChg>
      </pc:sldChg>
      <pc:sldChg chg="modSp mod">
        <pc:chgData name="Vesa Juvonen" userId="c7243be1-99a3-4752-ab2a-0cf698cf8236" providerId="ADAL" clId="{D9D8487A-C483-433A-90FD-333ABEAB7386}" dt="2022-09-15T13:00:54.021" v="26" actId="207"/>
        <pc:sldMkLst>
          <pc:docMk/>
          <pc:sldMk cId="2092425869" sldId="2134805609"/>
        </pc:sldMkLst>
        <pc:spChg chg="mod">
          <ac:chgData name="Vesa Juvonen" userId="c7243be1-99a3-4752-ab2a-0cf698cf8236" providerId="ADAL" clId="{D9D8487A-C483-433A-90FD-333ABEAB7386}" dt="2022-09-15T13:00:54.021" v="26" actId="207"/>
          <ac:spMkLst>
            <pc:docMk/>
            <pc:sldMk cId="2092425869" sldId="2134805609"/>
            <ac:spMk id="6" creationId="{1DDAF7D9-4FBB-BF41-BE8F-9D98E035D8FF}"/>
          </ac:spMkLst>
        </pc:spChg>
      </pc:sldChg>
      <pc:sldChg chg="modSp mod">
        <pc:chgData name="Vesa Juvonen" userId="c7243be1-99a3-4752-ab2a-0cf698cf8236" providerId="ADAL" clId="{D9D8487A-C483-433A-90FD-333ABEAB7386}" dt="2022-09-15T12:58:22.709" v="10" actId="404"/>
        <pc:sldMkLst>
          <pc:docMk/>
          <pc:sldMk cId="1132672795" sldId="2134805610"/>
        </pc:sldMkLst>
        <pc:spChg chg="mod">
          <ac:chgData name="Vesa Juvonen" userId="c7243be1-99a3-4752-ab2a-0cf698cf8236" providerId="ADAL" clId="{D9D8487A-C483-433A-90FD-333ABEAB7386}" dt="2022-09-15T12:58:22.709" v="10" actId="404"/>
          <ac:spMkLst>
            <pc:docMk/>
            <pc:sldMk cId="1132672795" sldId="2134805610"/>
            <ac:spMk id="14" creationId="{14A4BA9B-3B1A-87A5-B63F-5BE86B03096B}"/>
          </ac:spMkLst>
        </pc:sp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Vesa Juvonen" userId="c7243be1-99a3-4752-ab2a-0cf698cf8236" providerId="ADAL" clId="{1555B588-2FA4-44B4-A7A0-C3213FCD6A6B}"/>
    <pc:docChg chg="undo custSel addSld delSld modSld modSection">
      <pc:chgData name="Vesa Juvonen" userId="c7243be1-99a3-4752-ab2a-0cf698cf8236" providerId="ADAL" clId="{1555B588-2FA4-44B4-A7A0-C3213FCD6A6B}" dt="2022-06-23T13:20:43.555" v="105" actId="408"/>
      <pc:docMkLst>
        <pc:docMk/>
      </pc:docMkLst>
      <pc:sldChg chg="modSp mod">
        <pc:chgData name="Vesa Juvonen" userId="c7243be1-99a3-4752-ab2a-0cf698cf8236" providerId="ADAL" clId="{1555B588-2FA4-44B4-A7A0-C3213FCD6A6B}" dt="2022-06-23T13:20:16.654" v="103" actId="20577"/>
        <pc:sldMkLst>
          <pc:docMk/>
          <pc:sldMk cId="2967945684" sldId="277"/>
        </pc:sldMkLst>
        <pc:spChg chg="mod">
          <ac:chgData name="Vesa Juvonen" userId="c7243be1-99a3-4752-ab2a-0cf698cf8236" providerId="ADAL" clId="{1555B588-2FA4-44B4-A7A0-C3213FCD6A6B}" dt="2022-06-23T13:20:16.654" v="103" actId="20577"/>
          <ac:spMkLst>
            <pc:docMk/>
            <pc:sldMk cId="2967945684" sldId="277"/>
            <ac:spMk id="4" creationId="{A04E16D6-6682-4068-BF11-BA8E4E8E1BBC}"/>
          </ac:spMkLst>
        </pc:spChg>
      </pc:sldChg>
      <pc:sldChg chg="modSp">
        <pc:chgData name="Vesa Juvonen" userId="c7243be1-99a3-4752-ab2a-0cf698cf8236" providerId="ADAL" clId="{1555B588-2FA4-44B4-A7A0-C3213FCD6A6B}" dt="2022-06-23T13:20:43.555" v="105" actId="408"/>
        <pc:sldMkLst>
          <pc:docMk/>
          <pc:sldMk cId="3158043784" sldId="2068"/>
        </pc:sldMkLst>
        <pc:picChg chg="mod">
          <ac:chgData name="Vesa Juvonen" userId="c7243be1-99a3-4752-ab2a-0cf698cf8236" providerId="ADAL" clId="{1555B588-2FA4-44B4-A7A0-C3213FCD6A6B}" dt="2022-06-23T13:20:43.555" v="105" actId="408"/>
          <ac:picMkLst>
            <pc:docMk/>
            <pc:sldMk cId="3158043784" sldId="2068"/>
            <ac:picMk id="11" creationId="{FF58DC4D-D77D-44E7-8F6C-7088D25DA163}"/>
          </ac:picMkLst>
        </pc:picChg>
        <pc:picChg chg="mod">
          <ac:chgData name="Vesa Juvonen" userId="c7243be1-99a3-4752-ab2a-0cf698cf8236" providerId="ADAL" clId="{1555B588-2FA4-44B4-A7A0-C3213FCD6A6B}" dt="2022-06-23T13:20:43.555" v="105" actId="408"/>
          <ac:picMkLst>
            <pc:docMk/>
            <pc:sldMk cId="3158043784" sldId="2068"/>
            <ac:picMk id="13" creationId="{05256722-D885-4CFA-9656-C9ECCD1A2898}"/>
          </ac:picMkLst>
        </pc:picChg>
        <pc:picChg chg="mod">
          <ac:chgData name="Vesa Juvonen" userId="c7243be1-99a3-4752-ab2a-0cf698cf8236" providerId="ADAL" clId="{1555B588-2FA4-44B4-A7A0-C3213FCD6A6B}" dt="2022-06-23T13:20:43.555" v="105" actId="408"/>
          <ac:picMkLst>
            <pc:docMk/>
            <pc:sldMk cId="3158043784" sldId="2068"/>
            <ac:picMk id="14" creationId="{9D456C14-6693-709D-5FC1-D475399932D4}"/>
          </ac:picMkLst>
        </pc:picChg>
      </pc:sldChg>
      <pc:sldChg chg="del">
        <pc:chgData name="Vesa Juvonen" userId="c7243be1-99a3-4752-ab2a-0cf698cf8236" providerId="ADAL" clId="{1555B588-2FA4-44B4-A7A0-C3213FCD6A6B}" dt="2022-06-23T13:17:58.861" v="1" actId="47"/>
        <pc:sldMkLst>
          <pc:docMk/>
          <pc:sldMk cId="1964942243" sldId="2076137768"/>
        </pc:sldMkLst>
      </pc:sldChg>
      <pc:sldChg chg="addSp modSp mod modAnim">
        <pc:chgData name="Vesa Juvonen" userId="c7243be1-99a3-4752-ab2a-0cf698cf8236" providerId="ADAL" clId="{1555B588-2FA4-44B4-A7A0-C3213FCD6A6B}" dt="2022-06-23T13:19:24.744" v="86"/>
        <pc:sldMkLst>
          <pc:docMk/>
          <pc:sldMk cId="1537242932" sldId="2134805608"/>
        </pc:sldMkLst>
        <pc:cxnChg chg="add mod">
          <ac:chgData name="Vesa Juvonen" userId="c7243be1-99a3-4752-ab2a-0cf698cf8236" providerId="ADAL" clId="{1555B588-2FA4-44B4-A7A0-C3213FCD6A6B}" dt="2022-06-23T13:18:40.818" v="42" actId="1076"/>
          <ac:cxnSpMkLst>
            <pc:docMk/>
            <pc:sldMk cId="1537242932" sldId="2134805608"/>
            <ac:cxnSpMk id="3" creationId="{35673598-1946-7D0A-C20D-9EBAC3035D3F}"/>
          </ac:cxnSpMkLst>
        </pc:cxnChg>
      </pc:sldChg>
      <pc:sldChg chg="add">
        <pc:chgData name="Vesa Juvonen" userId="c7243be1-99a3-4752-ab2a-0cf698cf8236" providerId="ADAL" clId="{1555B588-2FA4-44B4-A7A0-C3213FCD6A6B}" dt="2022-06-23T13:17:57.125" v="0"/>
        <pc:sldMkLst>
          <pc:docMk/>
          <pc:sldMk cId="1132672795" sldId="2134805610"/>
        </pc:sldMkLst>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Hugo Bernier" userId="846ef6cd-3f11-462c-a4be-44fff9f1a751" providerId="ADAL" clId="{6EAD6859-59FD-4FFB-9691-4DADA7C92462}"/>
    <pc:docChg chg="modSld">
      <pc:chgData name="Hugo Bernier" userId="846ef6cd-3f11-462c-a4be-44fff9f1a751" providerId="ADAL" clId="{6EAD6859-59FD-4FFB-9691-4DADA7C92462}" dt="2022-06-09T14:05:27.958" v="3" actId="20577"/>
      <pc:docMkLst>
        <pc:docMk/>
      </pc:docMkLst>
      <pc:sldChg chg="modSp mod">
        <pc:chgData name="Hugo Bernier" userId="846ef6cd-3f11-462c-a4be-44fff9f1a751" providerId="ADAL" clId="{6EAD6859-59FD-4FFB-9691-4DADA7C92462}" dt="2022-06-09T14:05:27.958" v="3" actId="20577"/>
        <pc:sldMkLst>
          <pc:docMk/>
          <pc:sldMk cId="1964942243" sldId="2076137768"/>
        </pc:sldMkLst>
        <pc:spChg chg="mod">
          <ac:chgData name="Hugo Bernier" userId="846ef6cd-3f11-462c-a4be-44fff9f1a751" providerId="ADAL" clId="{6EAD6859-59FD-4FFB-9691-4DADA7C92462}" dt="2022-06-09T14:05:27.958" v="3" actId="20577"/>
          <ac:spMkLst>
            <pc:docMk/>
            <pc:sldMk cId="1964942243" sldId="2076137768"/>
            <ac:spMk id="19" creationId="{B96EE522-6672-435D-A47F-0B904BCE8C3A}"/>
          </ac:spMkLst>
        </pc:sp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Paolo Pialorsi" userId="S::paolo_pialorsi.com#ext#@microsoft.onmicrosoft.com::39954972-e4fe-473f-8237-5db9de0b2218" providerId="AD" clId="Web-{5D30C216-B08F-40D6-AB23-192BB1057624}"/>
    <pc:docChg chg="modSld">
      <pc:chgData name="Paolo Pialorsi" userId="S::paolo_pialorsi.com#ext#@microsoft.onmicrosoft.com::39954972-e4fe-473f-8237-5db9de0b2218" providerId="AD" clId="Web-{5D30C216-B08F-40D6-AB23-192BB1057624}" dt="2022-09-01T13:33:27.117" v="78" actId="20577"/>
      <pc:docMkLst>
        <pc:docMk/>
      </pc:docMkLst>
      <pc:sldChg chg="modSp">
        <pc:chgData name="Paolo Pialorsi" userId="S::paolo_pialorsi.com#ext#@microsoft.onmicrosoft.com::39954972-e4fe-473f-8237-5db9de0b2218" providerId="AD" clId="Web-{5D30C216-B08F-40D6-AB23-192BB1057624}" dt="2022-09-01T13:33:27.117" v="78" actId="20577"/>
        <pc:sldMkLst>
          <pc:docMk/>
          <pc:sldMk cId="2259967023" sldId="2076136379"/>
        </pc:sldMkLst>
        <pc:spChg chg="mod">
          <ac:chgData name="Paolo Pialorsi" userId="S::paolo_pialorsi.com#ext#@microsoft.onmicrosoft.com::39954972-e4fe-473f-8237-5db9de0b2218" providerId="AD" clId="Web-{5D30C216-B08F-40D6-AB23-192BB1057624}" dt="2022-09-01T13:33:27.117" v="78" actId="20577"/>
          <ac:spMkLst>
            <pc:docMk/>
            <pc:sldMk cId="2259967023" sldId="2076136379"/>
            <ac:spMk id="81" creationId="{1245D908-BDE2-4087-82F6-3DBC148662F5}"/>
          </ac:spMkLst>
        </pc:spChg>
      </pc:sldChg>
    </pc:docChg>
  </pc:docChgLst>
  <pc:docChgLst>
    <pc:chgData name="Paul Bullock" userId="162dc284-9901-47a4-bdd1-300eada006b4" providerId="ADAL" clId="{60BDD78F-A2BD-498E-A371-9A5B77D49501}"/>
    <pc:docChg chg="undo redo custSel modSld">
      <pc:chgData name="Paul Bullock" userId="162dc284-9901-47a4-bdd1-300eada006b4" providerId="ADAL" clId="{60BDD78F-A2BD-498E-A371-9A5B77D49501}" dt="2022-07-20T20:14:43.455" v="286" actId="20577"/>
      <pc:docMkLst>
        <pc:docMk/>
      </pc:docMkLst>
      <pc:sldChg chg="addSp delSp modSp mod">
        <pc:chgData name="Paul Bullock" userId="162dc284-9901-47a4-bdd1-300eada006b4" providerId="ADAL" clId="{60BDD78F-A2BD-498E-A371-9A5B77D49501}" dt="2022-07-20T20:14:43.455" v="286" actId="20577"/>
        <pc:sldMkLst>
          <pc:docMk/>
          <pc:sldMk cId="1374769157" sldId="2076137639"/>
        </pc:sldMkLst>
        <pc:spChg chg="mod">
          <ac:chgData name="Paul Bullock" userId="162dc284-9901-47a4-bdd1-300eada006b4" providerId="ADAL" clId="{60BDD78F-A2BD-498E-A371-9A5B77D49501}" dt="2022-07-20T20:14:43.455" v="286" actId="20577"/>
          <ac:spMkLst>
            <pc:docMk/>
            <pc:sldMk cId="1374769157" sldId="2076137639"/>
            <ac:spMk id="5" creationId="{612C861E-93AA-4B5D-8907-782E4E0AF916}"/>
          </ac:spMkLst>
        </pc:spChg>
        <pc:spChg chg="del">
          <ac:chgData name="Paul Bullock" userId="162dc284-9901-47a4-bdd1-300eada006b4" providerId="ADAL" clId="{60BDD78F-A2BD-498E-A371-9A5B77D49501}" dt="2022-07-20T20:06:10.683" v="0" actId="478"/>
          <ac:spMkLst>
            <pc:docMk/>
            <pc:sldMk cId="1374769157" sldId="2076137639"/>
            <ac:spMk id="15" creationId="{6539D901-9B93-5001-95F0-D3721D5017A8}"/>
          </ac:spMkLst>
        </pc:spChg>
        <pc:grpChg chg="add del mod">
          <ac:chgData name="Paul Bullock" userId="162dc284-9901-47a4-bdd1-300eada006b4" providerId="ADAL" clId="{60BDD78F-A2BD-498E-A371-9A5B77D49501}" dt="2022-07-20T20:12:48.962" v="158" actId="1076"/>
          <ac:grpSpMkLst>
            <pc:docMk/>
            <pc:sldMk cId="1374769157" sldId="2076137639"/>
            <ac:grpSpMk id="7" creationId="{D295B37A-F625-F687-484F-FA3243043BE3}"/>
          </ac:grpSpMkLst>
        </pc:grpChg>
        <pc:picChg chg="add del mod modCrop">
          <ac:chgData name="Paul Bullock" userId="162dc284-9901-47a4-bdd1-300eada006b4" providerId="ADAL" clId="{60BDD78F-A2BD-498E-A371-9A5B77D49501}" dt="2022-07-20T20:12:38.979" v="154" actId="22"/>
          <ac:picMkLst>
            <pc:docMk/>
            <pc:sldMk cId="1374769157" sldId="2076137639"/>
            <ac:picMk id="10" creationId="{41B6E63D-E8C8-9A68-86F0-0BD797D3760E}"/>
          </ac:picMkLst>
        </pc:picChg>
        <pc:picChg chg="add mod modCrop">
          <ac:chgData name="Paul Bullock" userId="162dc284-9901-47a4-bdd1-300eada006b4" providerId="ADAL" clId="{60BDD78F-A2BD-498E-A371-9A5B77D49501}" dt="2022-07-20T20:13:20.355" v="167" actId="1076"/>
          <ac:picMkLst>
            <pc:docMk/>
            <pc:sldMk cId="1374769157" sldId="2076137639"/>
            <ac:picMk id="17" creationId="{BC3C7ECF-97D7-8EF6-2FE6-3B161E4655AC}"/>
          </ac:picMkLst>
        </pc:pic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9/15/2022 9:38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9/15/2022 9:36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9/15/2022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3025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12</a:t>
            </a:fld>
            <a:endParaRPr lang="en-US"/>
          </a:p>
        </p:txBody>
      </p:sp>
    </p:spTree>
    <p:extLst>
      <p:ext uri="{BB962C8B-B14F-4D97-AF65-F5344CB8AC3E}">
        <p14:creationId xmlns:p14="http://schemas.microsoft.com/office/powerpoint/2010/main" val="89405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7921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Segoe UI Light" pitchFamily="34" charset="0"/>
              </a:rPr>
              <a:t>Wajeed</a:t>
            </a:r>
            <a:r>
              <a:rPr lang="en-US">
                <a:cs typeface="Segoe UI Light" pitchFamily="34" charset="0"/>
              </a:rPr>
              <a:t>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19</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24</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9/15/2022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10</a:t>
            </a:fld>
            <a:endParaRPr lang="en-US"/>
          </a:p>
        </p:txBody>
      </p:sp>
    </p:spTree>
    <p:extLst>
      <p:ext uri="{BB962C8B-B14F-4D97-AF65-F5344CB8AC3E}">
        <p14:creationId xmlns:p14="http://schemas.microsoft.com/office/powerpoint/2010/main" val="1730122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25461" y="372394"/>
            <a:ext cx="10726460" cy="135195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25461" y="1861968"/>
            <a:ext cx="1072646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25461" y="6482889"/>
            <a:ext cx="2798207" cy="372394"/>
          </a:xfrm>
        </p:spPr>
        <p:txBody>
          <a:bodyPr/>
          <a:lstStyle/>
          <a:p>
            <a:fld id="{57CBC189-D998-4C47-8DDA-AA904C8A30B8}" type="datetimeFigureOut">
              <a:rPr lang="en-US" smtClean="0"/>
              <a:t>9/15/2022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90036" y="6482889"/>
            <a:ext cx="4197310" cy="372394"/>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353713" y="6482889"/>
            <a:ext cx="2798207" cy="372394"/>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7876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 id="2147484697"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hyperlink" Target="https://github.com/pnp/PnP-Provisioning-Schema" TargetMode="External"/><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hyperlink" Target="https://pnp.github.io/powershell" TargetMode="External"/><Relationship Id="rId5" Type="http://schemas.openxmlformats.org/officeDocument/2006/relationships/hyperlink" Target="https://marketplace.visualstudio.com/items?itemName=adamwojcikit.pnp-powershell-extension" TargetMode="External"/><Relationship Id="rId4" Type="http://schemas.openxmlformats.org/officeDocument/2006/relationships/hyperlink" Target="https://github.com/pnp/powershell/releases/tag/v1.11.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yoteams" TargetMode="External"/><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hyperlink" Target="https://aka.ms/mgt/issues" TargetMode="External"/><Relationship Id="rId5" Type="http://schemas.openxmlformats.org/officeDocument/2006/relationships/hyperlink" Target="https://aka.ms/mgt/samples" TargetMode="External"/><Relationship Id="rId10" Type="http://schemas.openxmlformats.org/officeDocument/2006/relationships/image" Target="../media/image53.gif"/><Relationship Id="rId4" Type="http://schemas.openxmlformats.org/officeDocument/2006/relationships/hyperlink" Target="https://aka.ms/mgt/v2.6.0" TargetMode="External"/><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PowerPlatformConnectors/wiki/Top-Connector-Asks"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4.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hyperlink" Target="https://el.wikipedia.org/wiki/Python" TargetMode="External"/><Relationship Id="rId18" Type="http://schemas.openxmlformats.org/officeDocument/2006/relationships/hyperlink" Target="https://aka.ms/m365-samples" TargetMode="External"/><Relationship Id="rId3" Type="http://schemas.openxmlformats.org/officeDocument/2006/relationships/image" Target="../media/image59.png"/><Relationship Id="rId21" Type="http://schemas.openxmlformats.org/officeDocument/2006/relationships/image" Target="../media/image68.gif"/><Relationship Id="rId7" Type="http://schemas.microsoft.com/office/2007/relationships/hdphoto" Target="../media/hdphoto1.wdp"/><Relationship Id="rId12" Type="http://schemas.openxmlformats.org/officeDocument/2006/relationships/image" Target="../media/image65.png"/><Relationship Id="rId17" Type="http://schemas.openxmlformats.org/officeDocument/2006/relationships/hyperlink" Target="https://blog.jeremylikness.com/blog/2019-03-05_typescript-for-javascript-developers-by-refactoring-part-1-of-2/" TargetMode="External"/><Relationship Id="rId2" Type="http://schemas.openxmlformats.org/officeDocument/2006/relationships/notesSlide" Target="../notesSlides/notesSlide18.xml"/><Relationship Id="rId16" Type="http://schemas.openxmlformats.org/officeDocument/2006/relationships/image" Target="../media/image67.jpeg"/><Relationship Id="rId20" Type="http://schemas.openxmlformats.org/officeDocument/2006/relationships/hyperlink" Target="http://aka.ms/TeamsFx-Samples" TargetMode="External"/><Relationship Id="rId1" Type="http://schemas.openxmlformats.org/officeDocument/2006/relationships/slideLayout" Target="../slideLayouts/slideLayout34.xml"/><Relationship Id="rId6" Type="http://schemas.openxmlformats.org/officeDocument/2006/relationships/image" Target="../media/image62.png"/><Relationship Id="rId11" Type="http://schemas.openxmlformats.org/officeDocument/2006/relationships/hyperlink" Target="https://www.techcentral.ie/4L5Jj" TargetMode="External"/><Relationship Id="rId5" Type="http://schemas.openxmlformats.org/officeDocument/2006/relationships/image" Target="../media/image61.svg"/><Relationship Id="rId15" Type="http://schemas.openxmlformats.org/officeDocument/2006/relationships/hyperlink" Target="http://commons.wikimedia.org/wiki/File%3AJavaScript-logo.png" TargetMode="External"/><Relationship Id="rId10" Type="http://schemas.openxmlformats.org/officeDocument/2006/relationships/image" Target="../media/image64.jpeg"/><Relationship Id="rId19" Type="http://schemas.openxmlformats.org/officeDocument/2006/relationships/hyperlink" Target="https://aka.ms/teams-samples" TargetMode="External"/><Relationship Id="rId4" Type="http://schemas.openxmlformats.org/officeDocument/2006/relationships/image" Target="../media/image60.png"/><Relationship Id="rId9" Type="http://schemas.openxmlformats.org/officeDocument/2006/relationships/hyperlink" Target="https://unterrichten.zum.de/wiki/Java" TargetMode="External"/><Relationship Id="rId1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aka.ms/powerplatform-samples" TargetMode="External"/><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34.xml"/><Relationship Id="rId4" Type="http://schemas.openxmlformats.org/officeDocument/2006/relationships/image" Target="../media/image80.jpe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September 15</a:t>
            </a:r>
            <a:r>
              <a:rPr lang="en-US" baseline="30000"/>
              <a:t>th</a:t>
            </a:r>
            <a:r>
              <a:rPr lang="en-US"/>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a:t>
              </a:r>
              <a:r>
                <a:rPr lang="en-US" sz="1400" err="1">
                  <a:solidFill>
                    <a:schemeClr val="bg1">
                      <a:lumMod val="50000"/>
                    </a:schemeClr>
                  </a:solidFill>
                  <a:latin typeface="Calibri" panose="020F0502020204030204"/>
                </a:rPr>
                <a:t>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585323"/>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&gt;965,000 downloads!</a:t>
            </a:r>
          </a:p>
          <a:p>
            <a:pPr marL="143510" indent="-143510" defTabSz="360000">
              <a:lnSpc>
                <a:spcPct val="90000"/>
              </a:lnSpc>
              <a:spcAft>
                <a:spcPts val="600"/>
              </a:spcAft>
              <a:buFont typeface="Wingdings" panose="05000000000000000000" pitchFamily="2" charset="2"/>
              <a:buChar char="§"/>
            </a:pPr>
            <a:r>
              <a:rPr lang="en-US" sz="1200">
                <a:ea typeface="+mn-lt"/>
                <a:cs typeface="+mn-lt"/>
              </a:rPr>
              <a:t>Prepping for 1.8.0</a:t>
            </a:r>
            <a:r>
              <a:rPr lang="en-US" sz="1200">
                <a:gradFill>
                  <a:gsLst>
                    <a:gs pos="2917">
                      <a:schemeClr val="tx1"/>
                    </a:gs>
                    <a:gs pos="30000">
                      <a:schemeClr val="tx1"/>
                    </a:gs>
                  </a:gsLst>
                  <a:lin ang="5400000" scaled="0"/>
                </a:gradFill>
                <a:ea typeface="+mn-lt"/>
                <a:cs typeface="Segoe UI"/>
              </a:rPr>
              <a:t>:</a:t>
            </a:r>
            <a:endParaRPr lang="en-US" sz="1200">
              <a:gradFill>
                <a:gsLst>
                  <a:gs pos="2917">
                    <a:schemeClr val="tx1"/>
                  </a:gs>
                  <a:gs pos="30000">
                    <a:schemeClr val="tx1"/>
                  </a:gs>
                </a:gsLst>
                <a:lin ang="5400000" scaled="0"/>
              </a:gradFill>
            </a:endParaRPr>
          </a:p>
          <a:p>
            <a:pPr marL="360045" lvl="1" indent="-171450" defTabSz="360000">
              <a:lnSpc>
                <a:spcPct val="90000"/>
              </a:lnSpc>
              <a:spcAft>
                <a:spcPts val="600"/>
              </a:spcAft>
              <a:buFont typeface="Wingdings" panose="05000000000000000000" pitchFamily="2" charset="2"/>
              <a:buChar char="§"/>
            </a:pPr>
            <a:r>
              <a:rPr lang="en-US" sz="1200">
                <a:ea typeface="+mn-lt"/>
                <a:cs typeface="+mn-lt"/>
              </a:rPr>
              <a:t>Integrate license information in </a:t>
            </a:r>
            <a:r>
              <a:rPr lang="en-US" sz="1200" err="1">
                <a:ea typeface="+mn-lt"/>
                <a:cs typeface="+mn-lt"/>
              </a:rPr>
              <a:t>Nuget</a:t>
            </a:r>
            <a:r>
              <a:rPr lang="en-US" sz="1200">
                <a:ea typeface="+mn-lt"/>
                <a:cs typeface="+mn-lt"/>
              </a:rPr>
              <a:t> packages: Landon </a:t>
            </a:r>
            <a:r>
              <a:rPr lang="en-US" sz="1200" err="1">
                <a:ea typeface="+mn-lt"/>
                <a:cs typeface="+mn-lt"/>
              </a:rPr>
              <a:t>Petzoldt</a:t>
            </a:r>
            <a:r>
              <a:rPr lang="en-US" sz="1200">
                <a:ea typeface="+mn-lt"/>
                <a:cs typeface="+mn-lt"/>
              </a:rPr>
              <a:t>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Support for column defaults, re-indexing of a list or web and test mocking (via </a:t>
            </a:r>
            <a:r>
              <a:rPr lang="en-US" sz="1200" err="1">
                <a:ea typeface="+mn-lt"/>
                <a:cs typeface="+mn-lt"/>
              </a:rPr>
              <a:t>Moq</a:t>
            </a:r>
            <a:r>
              <a:rPr lang="en-US" sz="1200">
                <a:ea typeface="+mn-lt"/>
                <a:cs typeface="+mn-lt"/>
              </a:rPr>
              <a:t>): Bert Jansen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Fixes and improvements: Martin </a:t>
            </a:r>
            <a:r>
              <a:rPr lang="en-US" sz="1200" err="1">
                <a:ea typeface="+mn-lt"/>
                <a:cs typeface="+mn-lt"/>
              </a:rPr>
              <a:t>Lingstuyl</a:t>
            </a:r>
            <a:r>
              <a:rPr lang="en-US" sz="1200">
                <a:ea typeface="+mn-lt"/>
                <a:cs typeface="+mn-lt"/>
              </a:rPr>
              <a:t>, Llewellyn </a:t>
            </a:r>
            <a:r>
              <a:rPr lang="en-US" sz="1200" err="1">
                <a:ea typeface="+mn-lt"/>
                <a:cs typeface="+mn-lt"/>
              </a:rPr>
              <a:t>Roos</a:t>
            </a:r>
            <a:r>
              <a:rPr lang="en-US" sz="1200">
                <a:ea typeface="+mn-lt"/>
                <a:cs typeface="+mn-lt"/>
              </a:rPr>
              <a:t>, Bert Jansen 👍</a:t>
            </a:r>
            <a:endParaRPr lang="en-US" sz="1200">
              <a:gradFill>
                <a:gsLst>
                  <a:gs pos="2917">
                    <a:schemeClr val="tx1"/>
                  </a:gs>
                  <a:gs pos="30000">
                    <a:schemeClr val="tx1"/>
                  </a:gs>
                </a:gsLst>
                <a:lin ang="5400000" scaled="0"/>
              </a:gradFill>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2994666"/>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&gt;741,000 downloads!</a:t>
            </a:r>
          </a:p>
          <a:p>
            <a:pPr marL="171450" indent="-171450" defTabSz="360000">
              <a:lnSpc>
                <a:spcPct val="90000"/>
              </a:lnSpc>
              <a:spcAft>
                <a:spcPts val="600"/>
              </a:spcAft>
              <a:buFont typeface="Wingdings"/>
              <a:buChar char="§"/>
            </a:pPr>
            <a:r>
              <a:rPr lang="en-US" sz="1200">
                <a:ea typeface="+mn-lt"/>
                <a:cs typeface="+mn-lt"/>
              </a:rPr>
              <a:t>Prepping 1.11.0:</a:t>
            </a:r>
          </a:p>
          <a:p>
            <a:pPr marL="360045" lvl="1" indent="-171450" defTabSz="360000">
              <a:lnSpc>
                <a:spcPct val="90000"/>
              </a:lnSpc>
              <a:spcAft>
                <a:spcPts val="600"/>
              </a:spcAft>
              <a:buFont typeface="Wingdings"/>
              <a:buChar char="§"/>
            </a:pPr>
            <a:r>
              <a:rPr lang="en-US" sz="1200">
                <a:ea typeface="+mn-lt"/>
                <a:cs typeface="+mn-lt"/>
              </a:rPr>
              <a:t>Merge pending PRs</a:t>
            </a:r>
            <a:endParaRPr lang="en-US">
              <a:cs typeface="Segoe UI"/>
            </a:endParaRPr>
          </a:p>
          <a:p>
            <a:pPr marL="360045" lvl="1" indent="-171450" defTabSz="360000">
              <a:lnSpc>
                <a:spcPct val="90000"/>
              </a:lnSpc>
              <a:spcAft>
                <a:spcPts val="600"/>
              </a:spcAft>
              <a:buFont typeface="Wingdings"/>
              <a:buChar char="§"/>
            </a:pPr>
            <a:r>
              <a:rPr lang="en-US" sz="1200">
                <a:ea typeface="+mn-lt"/>
                <a:cs typeface="+mn-lt"/>
              </a:rPr>
              <a:t>General fixes and improvements: 👍 Ronald </a:t>
            </a:r>
            <a:r>
              <a:rPr lang="en-US" sz="1200" err="1">
                <a:ea typeface="+mn-lt"/>
                <a:cs typeface="+mn-lt"/>
              </a:rPr>
              <a:t>Booden</a:t>
            </a:r>
            <a:r>
              <a:rPr lang="en-US" sz="1200">
                <a:ea typeface="+mn-lt"/>
                <a:cs typeface="+mn-lt"/>
              </a:rPr>
              <a:t>, Daniel </a:t>
            </a:r>
            <a:r>
              <a:rPr lang="en-US" sz="1200" err="1">
                <a:ea typeface="+mn-lt"/>
                <a:cs typeface="+mn-lt"/>
              </a:rPr>
              <a:t>Pastoor</a:t>
            </a:r>
            <a:r>
              <a:rPr lang="en-US" sz="1200">
                <a:ea typeface="+mn-lt"/>
                <a:cs typeface="+mn-lt"/>
              </a:rPr>
              <a:t>, Ole </a:t>
            </a:r>
            <a:r>
              <a:rPr lang="en-US" sz="1200" err="1">
                <a:ea typeface="+mn-lt"/>
                <a:cs typeface="+mn-lt"/>
              </a:rPr>
              <a:t>Rühaak</a:t>
            </a:r>
            <a:r>
              <a:rPr lang="en-US" sz="1200">
                <a:ea typeface="+mn-lt"/>
                <a:cs typeface="+mn-lt"/>
              </a:rPr>
              <a:t> and </a:t>
            </a:r>
            <a:r>
              <a:rPr lang="en-US" sz="1200" err="1">
                <a:ea typeface="+mn-lt"/>
                <a:cs typeface="+mn-lt"/>
              </a:rPr>
              <a:t>friendbool</a:t>
            </a:r>
            <a:endParaRPr lang="en-US"/>
          </a:p>
          <a:p>
            <a:pPr indent="-277495" defTabSz="360000">
              <a:lnSpc>
                <a:spcPct val="90000"/>
              </a:lnSpc>
              <a:spcAft>
                <a:spcPts val="600"/>
              </a:spcAft>
              <a:buFont typeface="Wingdings"/>
              <a:buChar char="§"/>
            </a:pPr>
            <a:endParaRPr lang="en-US" sz="1200">
              <a:ea typeface="+mn-lt"/>
              <a:cs typeface="+mn-lt"/>
            </a:endParaRPr>
          </a:p>
          <a:p>
            <a:pPr indent="-277495" defTabSz="360000">
              <a:lnSpc>
                <a:spcPct val="90000"/>
              </a:lnSpc>
              <a:spcAft>
                <a:spcPts val="600"/>
              </a:spcAft>
              <a:buFont typeface="Wingdings"/>
              <a:buChar char="§"/>
            </a:pPr>
            <a:r>
              <a:rPr lang="en-US" sz="1200">
                <a:ea typeface="+mn-lt"/>
                <a:cs typeface="+mn-lt"/>
              </a:rPr>
              <a:t>New PnP Provisioning Schema v. 202209 is upcoming</a:t>
            </a:r>
          </a:p>
          <a:p>
            <a:pPr marL="360045" lvl="1" indent="-171450" defTabSz="360000">
              <a:lnSpc>
                <a:spcPct val="90000"/>
              </a:lnSpc>
              <a:spcAft>
                <a:spcPts val="600"/>
              </a:spcAft>
              <a:buFont typeface="Wingdings"/>
              <a:buChar char="§"/>
            </a:pPr>
            <a:r>
              <a:rPr lang="en-US" sz="1200">
                <a:ea typeface="+mn-lt"/>
                <a:cs typeface="+mn-lt"/>
              </a:rPr>
              <a:t>Feedback welcome on GitHub repo (</a:t>
            </a:r>
            <a:r>
              <a:rPr lang="en-US" sz="1200">
                <a:ea typeface="+mn-lt"/>
                <a:cs typeface="+mn-lt"/>
                <a:hlinkClick r:id="rId6"/>
              </a:rPr>
              <a:t>https://github.com/pnp/PnP-Provisioning-Schema</a:t>
            </a:r>
            <a:r>
              <a:rPr lang="en-US" sz="1200">
                <a:ea typeface="+mn-lt"/>
                <a:cs typeface="+mn-lt"/>
              </a:rPr>
              <a:t>)</a:t>
            </a:r>
          </a:p>
          <a:p>
            <a:pPr defTabSz="360000">
              <a:lnSpc>
                <a:spcPct val="90000"/>
              </a:lnSpc>
              <a:spcAft>
                <a:spcPts val="600"/>
              </a:spcAft>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7"/>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4007752"/>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a:gradFill>
                <a:gsLst>
                  <a:gs pos="0">
                    <a:srgbClr val="FFFFFF"/>
                  </a:gs>
                  <a:gs pos="100000">
                    <a:srgbClr val="FFFFFF"/>
                  </a:gs>
                </a:gsLst>
                <a:lin ang="5400000" scaled="0"/>
              </a:gradFill>
              <a:ea typeface="Segoe UI" pitchFamily="34" charset="0"/>
              <a:cs typeface="Segoe UI" pitchFamily="34" charset="0"/>
            </a:endParaRPr>
          </a:p>
        </p:txBody>
      </p:sp>
      <p:sp>
        <p:nvSpPr>
          <p:cNvPr id="38" name="Explosion: 14 Points 37">
            <a:extLst>
              <a:ext uri="{FF2B5EF4-FFF2-40B4-BE49-F238E27FC236}">
                <a16:creationId xmlns:a16="http://schemas.microsoft.com/office/drawing/2014/main" id="{57B24740-2702-48F7-9662-72DC62FDA166}"/>
              </a:ext>
            </a:extLst>
          </p:cNvPr>
          <p:cNvSpPr/>
          <p:nvPr/>
        </p:nvSpPr>
        <p:spPr bwMode="auto">
          <a:xfrm>
            <a:off x="8097593" y="1212849"/>
            <a:ext cx="4592197" cy="2571131"/>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&gt;220.000</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Tenants in a month!</a:t>
            </a:r>
            <a:endParaRPr lang="LID4096" sz="2400">
              <a:gradFill>
                <a:gsLst>
                  <a:gs pos="0">
                    <a:srgbClr val="FFFFFF"/>
                  </a:gs>
                  <a:gs pos="100000">
                    <a:srgbClr val="FFFFFF"/>
                  </a:gs>
                </a:gsLst>
                <a:lin ang="5400000" scaled="0"/>
              </a:gradFill>
              <a:ea typeface="Segoe UI" pitchFamily="34" charset="0"/>
              <a:cs typeface="Segoe UI"/>
            </a:endParaRPr>
          </a:p>
        </p:txBody>
      </p:sp>
      <p:pic>
        <p:nvPicPr>
          <p:cNvPr id="20" name="Picture 19">
            <a:extLst>
              <a:ext uri="{FF2B5EF4-FFF2-40B4-BE49-F238E27FC236}">
                <a16:creationId xmlns:a16="http://schemas.microsoft.com/office/drawing/2014/main" id="{59167BAD-0F4A-83BE-5BDF-B767012E7212}"/>
              </a:ext>
            </a:extLst>
          </p:cNvPr>
          <p:cNvPicPr>
            <a:picLocks noChangeAspect="1"/>
          </p:cNvPicPr>
          <p:nvPr/>
        </p:nvPicPr>
        <p:blipFill>
          <a:blip r:embed="rId8"/>
          <a:stretch>
            <a:fillRect/>
          </a:stretch>
        </p:blipFill>
        <p:spPr>
          <a:xfrm>
            <a:off x="7545849" y="5409520"/>
            <a:ext cx="4481499" cy="1447947"/>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89A38A99-1870-A647-1166-15E70A61AD1E}"/>
              </a:ext>
            </a:extLst>
          </p:cNvPr>
          <p:cNvPicPr>
            <a:picLocks noChangeAspect="1"/>
          </p:cNvPicPr>
          <p:nvPr/>
        </p:nvPicPr>
        <p:blipFill>
          <a:blip r:embed="rId9"/>
          <a:stretch>
            <a:fillRect/>
          </a:stretch>
        </p:blipFill>
        <p:spPr>
          <a:xfrm>
            <a:off x="7659601" y="3783980"/>
            <a:ext cx="4592198" cy="1452099"/>
          </a:xfrm>
          <a:prstGeom prst="rect">
            <a:avLst/>
          </a:prstGeom>
          <a:ln>
            <a:solidFill>
              <a:schemeClr val="bg1">
                <a:lumMod val="75000"/>
              </a:schemeClr>
            </a:solidFill>
          </a:ln>
        </p:spPr>
      </p:pic>
    </p:spTree>
    <p:extLst>
      <p:ext uri="{BB962C8B-B14F-4D97-AF65-F5344CB8AC3E}">
        <p14:creationId xmlns:p14="http://schemas.microsoft.com/office/powerpoint/2010/main" val="22599670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PowerShell</a:t>
            </a:r>
            <a:br>
              <a:rPr lang="en-US"/>
            </a:br>
            <a:br>
              <a:rPr lang="en-US"/>
            </a:br>
            <a:r>
              <a:rPr lang="en-US" sz="2400">
                <a:gradFill>
                  <a:gsLst>
                    <a:gs pos="2917">
                      <a:schemeClr val="tx1"/>
                    </a:gs>
                    <a:gs pos="30000">
                      <a:schemeClr val="tx1"/>
                    </a:gs>
                  </a:gsLst>
                  <a:lin ang="5400000" scaled="0"/>
                </a:gradFill>
              </a:rPr>
              <a:t>Open-source cmdlets which provide you an easy way to manage your SharePoint and Teams environment.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552475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3818094" y="1616575"/>
            <a:ext cx="3914732" cy="5484578"/>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a:cs typeface="Segoe UI"/>
              </a:rPr>
              <a:t>New Stuff</a:t>
            </a:r>
            <a:endParaRPr lang="en-US">
              <a:cs typeface="Segoe UI"/>
            </a:endParaRP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Nightly builds continue </a:t>
            </a: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HTTPS prefix </a:t>
            </a:r>
            <a:r>
              <a:rPr lang="en-US" sz="1400">
                <a:ea typeface="+mn-lt"/>
                <a:cs typeface="+mn-lt"/>
              </a:rPr>
              <a:t>is not required for </a:t>
            </a:r>
            <a:r>
              <a:rPr lang="en-US" sz="1400" b="1">
                <a:ea typeface="+mn-lt"/>
                <a:cs typeface="+mn-lt"/>
              </a:rPr>
              <a:t>Connect-</a:t>
            </a:r>
            <a:r>
              <a:rPr lang="en-US" sz="1400" b="1" err="1">
                <a:ea typeface="+mn-lt"/>
                <a:cs typeface="+mn-lt"/>
              </a:rPr>
              <a:t>PnPOnline</a:t>
            </a:r>
            <a:endParaRPr lang="en-US"/>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Added </a:t>
            </a:r>
            <a:r>
              <a:rPr lang="en-US" sz="1400" b="1" err="1">
                <a:ea typeface="+mn-lt"/>
                <a:cs typeface="+mn-lt"/>
              </a:rPr>
              <a:t>IsLoopEnabled</a:t>
            </a:r>
            <a:r>
              <a:rPr lang="en-US" sz="1400" b="1">
                <a:ea typeface="+mn-lt"/>
                <a:cs typeface="+mn-lt"/>
              </a:rPr>
              <a:t> </a:t>
            </a:r>
            <a:r>
              <a:rPr lang="en-US" sz="1400">
                <a:ea typeface="+mn-lt"/>
                <a:cs typeface="+mn-lt"/>
              </a:rPr>
              <a:t>for </a:t>
            </a:r>
            <a:r>
              <a:rPr lang="en-US" sz="1400" b="1">
                <a:ea typeface="+mn-lt"/>
                <a:cs typeface="+mn-lt"/>
              </a:rPr>
              <a:t>Get\Set-</a:t>
            </a:r>
            <a:r>
              <a:rPr lang="en-US" sz="1400" b="1" err="1">
                <a:ea typeface="+mn-lt"/>
                <a:cs typeface="+mn-lt"/>
              </a:rPr>
              <a:t>PnPTenant</a:t>
            </a:r>
            <a:r>
              <a:rPr lang="en-US" sz="1400">
                <a:ea typeface="+mn-lt"/>
                <a:cs typeface="+mn-lt"/>
              </a:rPr>
              <a:t> cmdlets</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Support for creating </a:t>
            </a:r>
            <a:r>
              <a:rPr lang="en-US" sz="1400" b="1">
                <a:ea typeface="+mn-lt"/>
                <a:cs typeface="+mn-lt"/>
              </a:rPr>
              <a:t>Shared</a:t>
            </a:r>
            <a:r>
              <a:rPr lang="en-US" sz="1400">
                <a:ea typeface="+mn-lt"/>
                <a:cs typeface="+mn-lt"/>
              </a:rPr>
              <a:t> Teams channels in </a:t>
            </a:r>
            <a:r>
              <a:rPr lang="en-US" sz="1400" b="1">
                <a:ea typeface="+mn-lt"/>
                <a:cs typeface="+mn-lt"/>
              </a:rPr>
              <a:t>Add-</a:t>
            </a:r>
            <a:r>
              <a:rPr lang="en-US" sz="1400" b="1" err="1">
                <a:ea typeface="+mn-lt"/>
                <a:cs typeface="+mn-lt"/>
              </a:rPr>
              <a:t>PnPTeamsChannel</a:t>
            </a:r>
            <a:endParaRPr lang="en-US" sz="1400" b="1">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Improved </a:t>
            </a:r>
            <a:r>
              <a:rPr lang="en-US" sz="1400" b="1">
                <a:ea typeface="+mn-lt"/>
                <a:cs typeface="+mn-lt"/>
              </a:rPr>
              <a:t>Add-</a:t>
            </a:r>
            <a:r>
              <a:rPr lang="en-US" sz="1400" b="1" err="1">
                <a:ea typeface="+mn-lt"/>
                <a:cs typeface="+mn-lt"/>
              </a:rPr>
              <a:t>PnPField</a:t>
            </a:r>
            <a:r>
              <a:rPr lang="en-US" sz="1400" b="1">
                <a:ea typeface="+mn-lt"/>
                <a:cs typeface="+mn-lt"/>
              </a:rPr>
              <a:t>, Get-</a:t>
            </a:r>
            <a:r>
              <a:rPr lang="en-US" sz="1400" b="1" err="1">
                <a:ea typeface="+mn-lt"/>
                <a:cs typeface="+mn-lt"/>
              </a:rPr>
              <a:t>PnPAuthenticationRealm</a:t>
            </a:r>
            <a:r>
              <a:rPr lang="en-US" sz="1400">
                <a:ea typeface="+mn-lt"/>
                <a:cs typeface="+mn-lt"/>
              </a:rPr>
              <a:t> and </a:t>
            </a:r>
            <a:r>
              <a:rPr lang="en-US" sz="1400" b="1">
                <a:ea typeface="+mn-lt"/>
                <a:cs typeface="+mn-lt"/>
              </a:rPr>
              <a:t>Get-</a:t>
            </a:r>
            <a:r>
              <a:rPr lang="en-US" sz="1400" b="1" err="1">
                <a:ea typeface="+mn-lt"/>
                <a:cs typeface="+mn-lt"/>
              </a:rPr>
              <a:t>PnPStorageEntity</a:t>
            </a:r>
            <a:r>
              <a:rPr lang="en-US" sz="1400" b="1">
                <a:ea typeface="+mn-lt"/>
                <a:cs typeface="+mn-lt"/>
              </a:rPr>
              <a:t> </a:t>
            </a:r>
            <a:r>
              <a:rPr lang="en-US" sz="1400">
                <a:ea typeface="+mn-lt"/>
                <a:cs typeface="+mn-lt"/>
              </a:rPr>
              <a:t>cmdlets</a:t>
            </a: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What next, .NET 6.0 support ? Would love to hear your thoughts ! </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Release:</a:t>
            </a:r>
            <a:br>
              <a:rPr lang="en-US" sz="1400">
                <a:ea typeface="+mn-lt"/>
                <a:cs typeface="+mn-lt"/>
              </a:rPr>
            </a:br>
            <a:r>
              <a:rPr lang="en-US" sz="1400">
                <a:ea typeface="+mn-lt"/>
                <a:cs typeface="+mn-lt"/>
                <a:hlinkClick r:id="rId4"/>
              </a:rPr>
              <a:t>https://github.com/pnp/powershell/releases/tag/v1.11.0</a:t>
            </a: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hlinkClick r:id="rId5"/>
              </a:rPr>
              <a:t>PnP PowerShell extension - Visual Studio Marketplace</a:t>
            </a: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a:p>
            <a:pPr marL="932180" lvl="2"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541208" y="1623371"/>
            <a:ext cx="3458071" cy="4810295"/>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a:cs typeface="Segoe UI"/>
              </a:rPr>
              <a:t>V1.11.0 released</a:t>
            </a:r>
            <a:br>
              <a:rPr lang="en-US" sz="1400" b="1">
                <a:cs typeface="Segoe UI"/>
              </a:rPr>
            </a:br>
            <a:r>
              <a:rPr lang="en-US" sz="1400" b="1">
                <a:cs typeface="Segoe UI"/>
              </a:rPr>
              <a:t>Many updates, improvements and fixes!</a:t>
            </a:r>
            <a:endParaRPr lang="en-US"/>
          </a:p>
          <a:p>
            <a:pPr marL="266700" lvl="1" indent="-142875" defTabSz="360000">
              <a:lnSpc>
                <a:spcPct val="90000"/>
              </a:lnSpc>
              <a:spcAft>
                <a:spcPts val="600"/>
              </a:spcAft>
              <a:buFont typeface="Wingdings,Sans-Serif" panose="05000000000000000000" pitchFamily="2" charset="2"/>
              <a:buChar char="§"/>
            </a:pPr>
            <a:r>
              <a:rPr lang="en-US" sz="1400" b="1">
                <a:cs typeface="Segoe UI"/>
              </a:rPr>
              <a:t>2.9 million downloads!</a:t>
            </a:r>
          </a:p>
          <a:p>
            <a:pPr marL="266700" lvl="1" indent="-142875" defTabSz="360000">
              <a:lnSpc>
                <a:spcPct val="90000"/>
              </a:lnSpc>
              <a:spcAft>
                <a:spcPts val="600"/>
              </a:spcAft>
              <a:buFont typeface="Wingdings,Sans-Serif" panose="05000000000000000000" pitchFamily="2" charset="2"/>
              <a:buChar char="§"/>
            </a:pPr>
            <a:r>
              <a:rPr lang="en-US" sz="1400" b="1">
                <a:cs typeface="Segoe UI"/>
              </a:rPr>
              <a:t>100 million</a:t>
            </a:r>
            <a:r>
              <a:rPr lang="en-US" sz="1400">
                <a:cs typeface="Segoe UI"/>
              </a:rPr>
              <a:t> </a:t>
            </a:r>
            <a:r>
              <a:rPr lang="en-US" sz="1400" b="1">
                <a:cs typeface="Segoe UI"/>
              </a:rPr>
              <a:t>cmdlets executed per day!!</a:t>
            </a:r>
            <a:endParaRPr lang="en-US"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Docs shifted, no more</a:t>
            </a:r>
            <a:r>
              <a:rPr lang="en-US" sz="1400" b="1">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a:cs typeface="Segoe UI"/>
              </a:rPr>
              <a:t>Documentation, Articles and tips available at :</a:t>
            </a:r>
            <a:br>
              <a:rPr lang="en-US" sz="1400">
                <a:cs typeface="Segoe UI"/>
              </a:rPr>
            </a:br>
            <a:br>
              <a:rPr lang="en-US" sz="1400">
                <a:cs typeface="Segoe UI"/>
              </a:rPr>
            </a:br>
            <a:r>
              <a:rPr lang="en-US" sz="1400" b="1">
                <a:cs typeface="Segoe UI"/>
                <a:hlinkClick r:id="rId6"/>
              </a:rPr>
              <a:t>https://pnp.github.io/powershell</a:t>
            </a: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b="1">
                <a:cs typeface="Segoe UI"/>
              </a:rPr>
              <a:t>Thinking of dropping support for PS 5, any strong objections ???</a:t>
            </a:r>
            <a:br>
              <a:rPr lang="en-US" sz="1400" b="1">
                <a:cs typeface="Segoe UI"/>
              </a:rPr>
            </a:br>
            <a:endParaRPr lang="en-US" sz="1400" b="1">
              <a:cs typeface="Segoe UI"/>
            </a:endParaRPr>
          </a:p>
          <a:p>
            <a:pPr marL="266700" lvl="1" indent="-142875" defTabSz="360000">
              <a:lnSpc>
                <a:spcPct val="90000"/>
              </a:lnSpc>
              <a:spcAft>
                <a:spcPts val="600"/>
              </a:spcAft>
              <a:buFont typeface="Wingdings,Sans-Serif" panose="05000000000000000000" pitchFamily="2" charset="2"/>
              <a:buChar char="§"/>
            </a:pPr>
            <a:r>
              <a:rPr lang="en-US" sz="1400">
                <a:cs typeface="Segoe UI"/>
              </a:rPr>
              <a:t>PnP PS runs in </a:t>
            </a:r>
            <a:r>
              <a:rPr lang="en-US" sz="1400" b="1" u="sng">
                <a:cs typeface="Segoe UI"/>
              </a:rPr>
              <a:t>PS 5</a:t>
            </a:r>
            <a:r>
              <a:rPr lang="en-US" sz="1400" u="sng">
                <a:cs typeface="Segoe UI"/>
              </a:rPr>
              <a:t>, </a:t>
            </a:r>
            <a:r>
              <a:rPr lang="en-US" sz="1400" b="1" u="sng">
                <a:cs typeface="Segoe UI"/>
              </a:rPr>
              <a:t>PS 7</a:t>
            </a:r>
            <a:r>
              <a:rPr lang="en-US" sz="1400" u="sng">
                <a:cs typeface="Segoe UI"/>
              </a:rPr>
              <a:t>, </a:t>
            </a:r>
            <a:r>
              <a:rPr lang="en-US" sz="1400" b="1" u="sng">
                <a:cs typeface="Segoe UI"/>
              </a:rPr>
              <a:t>Azure </a:t>
            </a:r>
            <a:r>
              <a:rPr lang="en-US" sz="1400" b="1" u="sng" err="1">
                <a:cs typeface="Segoe UI"/>
              </a:rPr>
              <a:t>CloudShell</a:t>
            </a:r>
            <a:r>
              <a:rPr lang="en-US" sz="1400" u="sng">
                <a:cs typeface="Segoe UI"/>
              </a:rPr>
              <a:t>, </a:t>
            </a:r>
            <a:r>
              <a:rPr lang="en-US" sz="1400">
                <a:cs typeface="Segoe UI"/>
              </a:rPr>
              <a:t> </a:t>
            </a:r>
            <a:r>
              <a:rPr lang="en-US" sz="1400" b="1">
                <a:cs typeface="Segoe UI"/>
              </a:rPr>
              <a:t>Azure Functions, Azure Runbooks &amp; Raspberry Pi</a:t>
            </a:r>
            <a:endParaRPr lang="en-US" sz="1400" b="1">
              <a:ea typeface="+mn-lt"/>
              <a:cs typeface="+mn-lt"/>
            </a:endParaRPr>
          </a:p>
          <a:p>
            <a:pPr marL="266700" lvl="1" indent="-142875" defTabSz="360000">
              <a:lnSpc>
                <a:spcPct val="90000"/>
              </a:lnSpc>
              <a:spcAft>
                <a:spcPts val="600"/>
              </a:spcAft>
              <a:buFont typeface="Wingdings,Sans-Serif" panose="05000000000000000000" pitchFamily="2" charset="2"/>
              <a:buChar char="§"/>
            </a:pPr>
            <a:endParaRPr lang="en-US" sz="1400" b="1">
              <a:ea typeface="+mn-lt"/>
              <a:cs typeface="+mn-lt"/>
            </a:endParaRPr>
          </a:p>
          <a:p>
            <a:pPr marL="123825" lvl="1" defTabSz="360000">
              <a:lnSpc>
                <a:spcPct val="90000"/>
              </a:lnSpc>
              <a:spcAft>
                <a:spcPts val="600"/>
              </a:spcAft>
            </a:pPr>
            <a:endParaRPr lang="en-US" sz="140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7"/>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sp>
        <p:nvSpPr>
          <p:cNvPr id="38" name="Explosion: 14 Points 37">
            <a:extLst>
              <a:ext uri="{FF2B5EF4-FFF2-40B4-BE49-F238E27FC236}">
                <a16:creationId xmlns:a16="http://schemas.microsoft.com/office/drawing/2014/main" id="{57B24740-2702-48F7-9662-72DC62FDA166}"/>
              </a:ext>
            </a:extLst>
          </p:cNvPr>
          <p:cNvSpPr/>
          <p:nvPr/>
        </p:nvSpPr>
        <p:spPr bwMode="auto">
          <a:xfrm>
            <a:off x="7973709" y="1339138"/>
            <a:ext cx="3585385" cy="2154019"/>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~29.000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603135" y="6483686"/>
            <a:ext cx="6575299" cy="489365"/>
          </a:xfrm>
          <a:prstGeom prst="rect">
            <a:avLst/>
          </a:prstGeom>
          <a:solidFill>
            <a:schemeClr val="accent6">
              <a:lumMod val="90000"/>
            </a:schemeClr>
          </a:solidFill>
        </p:spPr>
        <p:txBody>
          <a:bodyPr wrap="squar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20" name="Picture 19">
            <a:extLst>
              <a:ext uri="{FF2B5EF4-FFF2-40B4-BE49-F238E27FC236}">
                <a16:creationId xmlns:a16="http://schemas.microsoft.com/office/drawing/2014/main" id="{A5B930F3-A420-24E3-1B1B-7A8122D1FDA8}"/>
              </a:ext>
            </a:extLst>
          </p:cNvPr>
          <p:cNvPicPr>
            <a:picLocks noChangeAspect="1"/>
          </p:cNvPicPr>
          <p:nvPr/>
        </p:nvPicPr>
        <p:blipFill>
          <a:blip r:embed="rId8"/>
          <a:stretch>
            <a:fillRect/>
          </a:stretch>
        </p:blipFill>
        <p:spPr>
          <a:xfrm>
            <a:off x="7647036" y="4311480"/>
            <a:ext cx="4262123" cy="1815883"/>
          </a:xfrm>
          <a:prstGeom prst="rect">
            <a:avLst/>
          </a:prstGeom>
          <a:ln>
            <a:solidFill>
              <a:schemeClr val="bg1">
                <a:lumMod val="90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FI"/>
              <a:t>yo </a:t>
            </a:r>
            <a:r>
              <a:rPr lang="en-US"/>
              <a:t>t</a:t>
            </a:r>
            <a:r>
              <a:rPr lang="en-FI"/>
              <a:t>e</a:t>
            </a:r>
            <a:r>
              <a:rPr lang="en-US"/>
              <a:t>a</a:t>
            </a:r>
            <a:r>
              <a:rPr lang="en-FI"/>
              <a:t>m</a:t>
            </a:r>
            <a:r>
              <a:rPr lang="en-US"/>
              <a:t>s</a:t>
            </a:r>
            <a:br>
              <a:rPr lang="en-US"/>
            </a:br>
            <a:r>
              <a:rPr lang="en-US" sz="2400">
                <a:gradFill>
                  <a:gsLst>
                    <a:gs pos="2917">
                      <a:schemeClr val="tx1"/>
                    </a:gs>
                    <a:gs pos="30000">
                      <a:schemeClr val="tx1"/>
                    </a:gs>
                  </a:gsLst>
                  <a:lin ang="5400000" scaled="0"/>
                </a:gradFill>
              </a:rPr>
              <a:t>Open-source </a:t>
            </a:r>
            <a:r>
              <a:rPr lang="en-FI" sz="2400">
                <a:gradFill>
                  <a:gsLst>
                    <a:gs pos="2917">
                      <a:schemeClr val="tx1"/>
                    </a:gs>
                    <a:gs pos="30000">
                      <a:schemeClr val="tx1"/>
                    </a:gs>
                  </a:gsLst>
                  <a:lin ang="5400000" scaled="0"/>
                </a:gradFill>
              </a:rPr>
              <a:t>Y</a:t>
            </a:r>
            <a:r>
              <a:rPr lang="en-US" sz="2400">
                <a:gradFill>
                  <a:gsLst>
                    <a:gs pos="2917">
                      <a:schemeClr val="tx1"/>
                    </a:gs>
                    <a:gs pos="30000">
                      <a:schemeClr val="tx1"/>
                    </a:gs>
                  </a:gsLst>
                  <a:lin ang="5400000" scaled="0"/>
                </a:gradFill>
              </a:rPr>
              <a:t>e</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g</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f</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i</a:t>
            </a:r>
            <a:r>
              <a:rPr lang="en-US" sz="2400">
                <a:gradFill>
                  <a:gsLst>
                    <a:gs pos="2917">
                      <a:schemeClr val="tx1"/>
                    </a:gs>
                    <a:gs pos="30000">
                      <a:schemeClr val="tx1"/>
                    </a:gs>
                  </a:gsLst>
                  <a:lin ang="5400000" scaled="0"/>
                </a:gradFill>
              </a:rPr>
              <a:t>c</a:t>
            </a:r>
            <a:r>
              <a:rPr lang="en-FI" sz="2400">
                <a:gradFill>
                  <a:gsLst>
                    <a:gs pos="2917">
                      <a:schemeClr val="tx1"/>
                    </a:gs>
                    <a:gs pos="30000">
                      <a:schemeClr val="tx1"/>
                    </a:gs>
                  </a:gsLst>
                  <a:lin ang="5400000" scaled="0"/>
                </a:gradFill>
              </a:rPr>
              <a:t>r</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s</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f</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a</a:t>
            </a:r>
            <a:r>
              <a:rPr lang="en-FI" sz="2400">
                <a:gradFill>
                  <a:gsLst>
                    <a:gs pos="2917">
                      <a:schemeClr val="tx1"/>
                    </a:gs>
                    <a:gs pos="30000">
                      <a:schemeClr val="tx1"/>
                    </a:gs>
                  </a:gsLst>
                  <a:lin ang="5400000" scaled="0"/>
                </a:gradFill>
              </a:rPr>
              <a:t>ms development</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121487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a:t>y</a:t>
            </a:r>
            <a:r>
              <a:rPr lang="en-US"/>
              <a:t>o</a:t>
            </a:r>
            <a:r>
              <a:rPr lang="en-FI"/>
              <a:t> </a:t>
            </a:r>
            <a:r>
              <a:rPr lang="en-US"/>
              <a:t>t</a:t>
            </a:r>
            <a:r>
              <a:rPr lang="en-FI"/>
              <a:t>e</a:t>
            </a:r>
            <a:r>
              <a:rPr lang="en-US"/>
              <a:t>a</a:t>
            </a:r>
            <a:r>
              <a:rPr lang="en-FI"/>
              <a:t>m</a:t>
            </a:r>
            <a:r>
              <a:rPr lang="en-US"/>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1"/>
                </a:solidFill>
                <a:latin typeface="Calibri" panose="020F0502020204030204"/>
              </a:rPr>
              <a:t>The Teams apps generator</a:t>
            </a:r>
            <a:endParaRPr lang="LID4096" i="1">
              <a:solidFill>
                <a:schemeClr val="bg1"/>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2573782"/>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a:solidFill>
                  <a:srgbClr val="2F2F2F"/>
                </a:solidFill>
                <a:ea typeface="+mn-lt"/>
                <a:cs typeface="+mn-lt"/>
              </a:rPr>
              <a:t>📃 </a:t>
            </a:r>
            <a:r>
              <a:rPr lang="en-US" sz="1200">
                <a:ea typeface="+mn-lt"/>
                <a:cs typeface="+mn-lt"/>
              </a:rPr>
              <a:t>Docs published at https://pnp.github.io/generator-teams/</a:t>
            </a:r>
            <a:br>
              <a:rPr lang="en-US" sz="1200">
                <a:ea typeface="+mn-lt"/>
                <a:cs typeface="+mn-lt"/>
              </a:rPr>
            </a:br>
            <a:endParaRPr lang="en-US" sz="105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a:solidFill>
                  <a:schemeClr val="tx1"/>
                </a:solidFill>
                <a:cs typeface="Segoe UI"/>
              </a:rPr>
              <a:t>🚀 </a:t>
            </a:r>
            <a:r>
              <a:rPr lang="en-US" sz="1200">
                <a:latin typeface="+mj-lt"/>
                <a:cs typeface="Segoe UI"/>
              </a:rPr>
              <a:t>Latest release: 4.0.1</a:t>
            </a:r>
            <a:r>
              <a:rPr lang="sv-AX" sz="1200">
                <a:latin typeface="+mj-lt"/>
                <a:cs typeface="Segoe UI"/>
              </a:rPr>
              <a:t> </a:t>
            </a:r>
            <a:r>
              <a:rPr kumimoji="0" lang="en-US" sz="900" b="1"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rPr>
              <a:t>[2022-06-28]</a:t>
            </a:r>
            <a:endParaRPr lang="en-US" sz="900" b="1">
              <a:solidFill>
                <a:srgbClr val="2F2F2F"/>
              </a:solidFill>
              <a:latin typeface="Segoe UI Light" panose="020B0502040204020203" pitchFamily="34" charset="0"/>
              <a:cs typeface="Segoe UI Light" panose="020B0502040204020203" pitchFamily="34" charset="0"/>
            </a:endParaRPr>
          </a:p>
          <a:p>
            <a:pPr lvl="1" defTabSz="360000">
              <a:lnSpc>
                <a:spcPct val="90000"/>
              </a:lnSpc>
              <a:spcAft>
                <a:spcPts val="600"/>
              </a:spcAft>
              <a:defRPr/>
            </a:pPr>
            <a:r>
              <a:rPr lang="en-US" sz="1000">
                <a:solidFill>
                  <a:srgbClr val="2F2F2F"/>
                </a:solidFill>
                <a:latin typeface="Segoe UI"/>
                <a:ea typeface="+mn-lt"/>
                <a:cs typeface="Segoe UI"/>
              </a:rPr>
              <a:t>Fixed an issue with tab configuration</a:t>
            </a:r>
          </a:p>
          <a:p>
            <a:pPr defTabSz="360000">
              <a:lnSpc>
                <a:spcPct val="90000"/>
              </a:lnSpc>
              <a:spcAft>
                <a:spcPts val="600"/>
              </a:spcAft>
              <a:defRPr/>
            </a:pPr>
            <a:r>
              <a:rPr lang="en-US" sz="900">
                <a:solidFill>
                  <a:schemeClr val="tx1"/>
                </a:solidFill>
                <a:cs typeface="Segoe UI"/>
              </a:rPr>
              <a:t>📅</a:t>
            </a:r>
            <a:r>
              <a:rPr lang="en-US" sz="900">
                <a:solidFill>
                  <a:schemeClr val="tx1"/>
                </a:solidFill>
                <a:ea typeface="+mn-lt"/>
                <a:cs typeface="Segoe UI"/>
              </a:rPr>
              <a:t> </a:t>
            </a:r>
            <a:r>
              <a:rPr lang="en-US" sz="1000">
                <a:latin typeface="+mj-lt"/>
                <a:cs typeface="Segoe UI"/>
              </a:rPr>
              <a:t>Top of mind:</a:t>
            </a:r>
          </a:p>
          <a:p>
            <a:pPr lvl="1" defTabSz="360000">
              <a:lnSpc>
                <a:spcPct val="90000"/>
              </a:lnSpc>
              <a:spcAft>
                <a:spcPts val="600"/>
              </a:spcAft>
              <a:defRPr/>
            </a:pPr>
            <a:r>
              <a:rPr lang="en-US" sz="1000">
                <a:solidFill>
                  <a:srgbClr val="2F2F2F"/>
                </a:solidFill>
                <a:latin typeface="Segoe UI"/>
                <a:ea typeface="+mn-lt"/>
                <a:cs typeface="Segoe UI"/>
              </a:rPr>
              <a:t>⁉️ </a:t>
            </a:r>
            <a:r>
              <a:rPr lang="en-US" sz="1000" b="1">
                <a:solidFill>
                  <a:srgbClr val="2F2F2F"/>
                </a:solidFill>
                <a:latin typeface="Segoe UI"/>
                <a:ea typeface="+mn-lt"/>
                <a:cs typeface="Segoe UI"/>
              </a:rPr>
              <a:t>VS Code extension for </a:t>
            </a:r>
            <a:r>
              <a:rPr lang="en-US" sz="1000" b="1" err="1">
                <a:solidFill>
                  <a:srgbClr val="2F2F2F"/>
                </a:solidFill>
                <a:latin typeface="Segoe UI"/>
                <a:ea typeface="+mn-lt"/>
                <a:cs typeface="Segoe UI"/>
              </a:rPr>
              <a:t>yo</a:t>
            </a:r>
            <a:r>
              <a:rPr lang="en-US" sz="1000" b="1">
                <a:solidFill>
                  <a:srgbClr val="2F2F2F"/>
                </a:solidFill>
                <a:latin typeface="Segoe UI"/>
                <a:ea typeface="+mn-lt"/>
                <a:cs typeface="Segoe UI"/>
              </a:rPr>
              <a:t> teams </a:t>
            </a:r>
            <a:r>
              <a:rPr lang="en-US" sz="1000">
                <a:solidFill>
                  <a:srgbClr val="2F2F2F"/>
                </a:solidFill>
                <a:latin typeface="Segoe UI"/>
                <a:ea typeface="+mn-lt"/>
                <a:cs typeface="Segoe UI"/>
              </a:rPr>
              <a:t>⁉️</a:t>
            </a:r>
            <a:endParaRPr lang="en-US" sz="1000" b="1">
              <a:solidFill>
                <a:srgbClr val="2F2F2F"/>
              </a:solidFill>
              <a:latin typeface="Segoe UI"/>
              <a:ea typeface="+mn-lt"/>
              <a:cs typeface="Segoe UI"/>
            </a:endParaRPr>
          </a:p>
          <a:p>
            <a:pPr lvl="1" defTabSz="360000">
              <a:lnSpc>
                <a:spcPct val="90000"/>
              </a:lnSpc>
              <a:spcAft>
                <a:spcPts val="600"/>
              </a:spcAft>
              <a:defRPr/>
            </a:pPr>
            <a:r>
              <a:rPr lang="en-US" sz="1000">
                <a:solidFill>
                  <a:srgbClr val="2F2F2F"/>
                </a:solidFill>
                <a:latin typeface="Segoe UI"/>
                <a:ea typeface="+mn-lt"/>
                <a:cs typeface="Segoe UI"/>
              </a:rPr>
              <a:t>Option to add SSO for teams apps during scaffolding</a:t>
            </a:r>
          </a:p>
          <a:p>
            <a:pPr lvl="1" defTabSz="360000">
              <a:lnSpc>
                <a:spcPct val="90000"/>
              </a:lnSpc>
              <a:spcAft>
                <a:spcPts val="600"/>
              </a:spcAft>
              <a:defRPr/>
            </a:pPr>
            <a:r>
              <a:rPr lang="en-US" sz="1000">
                <a:solidFill>
                  <a:srgbClr val="2F2F2F"/>
                </a:solidFill>
                <a:latin typeface="Segoe UI"/>
                <a:ea typeface="+mn-lt"/>
                <a:cs typeface="Segoe UI"/>
              </a:rPr>
              <a:t>Option to integrate Microsoft Graph Toolkit</a:t>
            </a:r>
          </a:p>
          <a:p>
            <a:pPr lvl="1" defTabSz="360000">
              <a:lnSpc>
                <a:spcPct val="90000"/>
              </a:lnSpc>
              <a:spcAft>
                <a:spcPts val="600"/>
              </a:spcAft>
              <a:defRPr/>
            </a:pPr>
            <a:r>
              <a:rPr lang="en-US" sz="1000">
                <a:solidFill>
                  <a:srgbClr val="2F2F2F"/>
                </a:solidFill>
                <a:latin typeface="Segoe UI"/>
                <a:ea typeface="+mn-lt"/>
                <a:cs typeface="Segoe UI"/>
              </a:rPr>
              <a:t>Update UX of scaffolded tabs</a:t>
            </a:r>
          </a:p>
          <a:p>
            <a:pPr lvl="1" defTabSz="360000">
              <a:lnSpc>
                <a:spcPct val="90000"/>
              </a:lnSpc>
              <a:spcAft>
                <a:spcPts val="600"/>
              </a:spcAft>
              <a:defRPr/>
            </a:pPr>
            <a:r>
              <a:rPr lang="en-US" sz="1000">
                <a:solidFill>
                  <a:srgbClr val="2F2F2F"/>
                </a:solidFill>
                <a:latin typeface="Segoe UI"/>
                <a:ea typeface="+mn-lt"/>
                <a:cs typeface="Segoe UI"/>
              </a:rPr>
              <a:t>Add support for meeting extensions</a:t>
            </a:r>
          </a:p>
          <a:p>
            <a:pPr lvl="1" defTabSz="360000">
              <a:lnSpc>
                <a:spcPct val="90000"/>
              </a:lnSpc>
              <a:spcAft>
                <a:spcPts val="600"/>
              </a:spcAft>
              <a:defRPr/>
            </a:pPr>
            <a:r>
              <a:rPr lang="en-US" sz="1000">
                <a:solidFill>
                  <a:srgbClr val="2F2F2F"/>
                </a:solidFill>
                <a:latin typeface="Segoe UI"/>
                <a:ea typeface="+mn-lt"/>
                <a:cs typeface="Segoe UI"/>
              </a:rPr>
              <a:t>More Docs &amp; Tutorials</a:t>
            </a:r>
          </a:p>
        </p:txBody>
      </p:sp>
      <p:sp>
        <p:nvSpPr>
          <p:cNvPr id="71" name="Rectangle 70">
            <a:extLst>
              <a:ext uri="{FF2B5EF4-FFF2-40B4-BE49-F238E27FC236}">
                <a16:creationId xmlns:a16="http://schemas.microsoft.com/office/drawing/2014/main" id="{6C0C034F-0BC5-4303-8B7D-BC0C408AD3DA}"/>
              </a:ext>
            </a:extLst>
          </p:cNvPr>
          <p:cNvSpPr/>
          <p:nvPr/>
        </p:nvSpPr>
        <p:spPr>
          <a:xfrm>
            <a:off x="288034"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-build-core</a:t>
            </a:r>
            <a:endParaRPr lang="LID4096" i="1">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4371691"/>
            <a:ext cx="3125121" cy="2222916"/>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1.7.0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GB" sz="1050">
                <a:ea typeface="+mn-lt"/>
                <a:cs typeface="+mn-lt"/>
              </a:rPr>
              <a:t>Added support for Schema 1.13. </a:t>
            </a:r>
            <a:br>
              <a:rPr lang="en-GB" sz="1050">
                <a:ea typeface="+mn-lt"/>
                <a:cs typeface="+mn-lt"/>
              </a:rPr>
            </a:br>
            <a:r>
              <a:rPr lang="en-GB" sz="1050">
                <a:ea typeface="+mn-lt"/>
                <a:cs typeface="+mn-lt"/>
              </a:rPr>
              <a:t>Requires Node 14 or later</a:t>
            </a:r>
            <a:br>
              <a:rPr lang="en-GB" sz="1050">
                <a:ea typeface="+mn-lt"/>
                <a:cs typeface="+mn-lt"/>
              </a:rPr>
            </a:br>
            <a:r>
              <a:rPr lang="en-GB" sz="1050">
                <a:ea typeface="+mn-lt"/>
                <a:cs typeface="+mn-lt"/>
              </a:rPr>
              <a:t>Dependency package updates</a:t>
            </a:r>
            <a:br>
              <a:rPr lang="en-GB" sz="1050">
                <a:ea typeface="+mn-lt"/>
                <a:cs typeface="+mn-lt"/>
              </a:rPr>
            </a:br>
            <a:r>
              <a:rPr lang="en-GB" sz="1050">
                <a:ea typeface="+mn-lt"/>
                <a:cs typeface="+mn-lt"/>
              </a:rPr>
              <a:t>Fixed issue with telemetry timeout at the end of scaffolding</a:t>
            </a:r>
            <a:endParaRPr lang="en-US" sz="1050">
              <a:ea typeface="+mn-lt"/>
              <a:cs typeface="+mn-lt"/>
            </a:endParaRPr>
          </a:p>
          <a:p>
            <a:pPr defTabSz="360000">
              <a:lnSpc>
                <a:spcPct val="90000"/>
              </a:lnSpc>
              <a:spcAft>
                <a:spcPts val="600"/>
              </a:spcAft>
              <a:defRPr/>
            </a:pPr>
            <a:r>
              <a:rPr lang="en-US" sz="1200">
                <a:latin typeface="+mj-lt"/>
                <a:cs typeface="Segoe UI"/>
              </a:rPr>
              <a:t>🔮 Preview: </a:t>
            </a:r>
            <a:r>
              <a:rPr lang="en-US" sz="1200">
                <a:solidFill>
                  <a:srgbClr val="2F2F2F"/>
                </a:solidFill>
                <a:latin typeface="Segoe UI Semibold"/>
                <a:cs typeface="Segoe UI"/>
              </a:rPr>
              <a:t>n/a</a:t>
            </a:r>
            <a:br>
              <a:rPr lang="en-US" sz="1050">
                <a:ea typeface="+mn-lt"/>
                <a:cs typeface="+mn-lt"/>
              </a:rPr>
            </a:br>
            <a:br>
              <a:rPr lang="en-US" sz="1200">
                <a:solidFill>
                  <a:srgbClr val="FF0000"/>
                </a:solidFill>
                <a:ea typeface="+mn-lt"/>
                <a:cs typeface="+mn-lt"/>
              </a:rPr>
            </a:b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br>
              <a:rPr lang="en-US" sz="1200">
                <a:latin typeface="+mj-lt"/>
                <a:cs typeface="Segoe UI"/>
              </a:rPr>
            </a:br>
            <a:r>
              <a:rPr lang="en-US" sz="1000">
                <a:ea typeface="+mn-lt"/>
                <a:cs typeface="+mn-lt"/>
              </a:rPr>
              <a:t>???</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4371691"/>
            <a:ext cx="3125121" cy="1538113"/>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1.2.0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GB" sz="1050">
                <a:ea typeface="+mn-lt"/>
                <a:cs typeface="+mn-lt"/>
              </a:rPr>
              <a:t>Requires Node 14 or later</a:t>
            </a:r>
            <a:br>
              <a:rPr lang="en-GB" sz="1050">
                <a:ea typeface="+mn-lt"/>
                <a:cs typeface="+mn-lt"/>
              </a:rPr>
            </a:br>
            <a:r>
              <a:rPr lang="en-GB" sz="1050">
                <a:ea typeface="+mn-lt"/>
                <a:cs typeface="+mn-lt"/>
              </a:rPr>
              <a:t>Dependency package updates</a:t>
            </a:r>
            <a:endParaRPr kumimoji="0" lang="en-US" sz="1200" b="0"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defTabSz="360000">
              <a:lnSpc>
                <a:spcPct val="90000"/>
              </a:lnSpc>
              <a:spcAft>
                <a:spcPts val="600"/>
              </a:spcAft>
              <a:defRPr/>
            </a:pPr>
            <a:r>
              <a:rPr lang="en-US" sz="1200">
                <a:latin typeface="+mj-lt"/>
                <a:cs typeface="Segoe UI"/>
              </a:rPr>
              <a:t>🔮 Preview: : n/a</a:t>
            </a:r>
          </a:p>
          <a:p>
            <a:pPr defTabSz="360000">
              <a:lnSpc>
                <a:spcPct val="90000"/>
              </a:lnSpc>
              <a:spcAft>
                <a:spcPts val="600"/>
              </a:spcAft>
            </a:pP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a:p>
            <a:pPr defTabSz="360000">
              <a:lnSpc>
                <a:spcPct val="90000"/>
              </a:lnSpc>
              <a:spcAft>
                <a:spcPts val="600"/>
              </a:spcAft>
            </a:pPr>
            <a:r>
              <a:rPr lang="en-US" sz="1050">
                <a:ea typeface="+mn-lt"/>
                <a:cs typeface="+mn-lt"/>
              </a:rPr>
              <a:t>???</a:t>
            </a:r>
          </a:p>
        </p:txBody>
      </p:sp>
      <p:sp>
        <p:nvSpPr>
          <p:cNvPr id="23" name="TextBox 22">
            <a:extLst>
              <a:ext uri="{FF2B5EF4-FFF2-40B4-BE49-F238E27FC236}">
                <a16:creationId xmlns:a16="http://schemas.microsoft.com/office/drawing/2014/main" id="{4C8CDF71-EC50-8D9B-CA0A-42F4535F54AB}"/>
              </a:ext>
            </a:extLst>
          </p:cNvPr>
          <p:cNvSpPr txBox="1"/>
          <p:nvPr/>
        </p:nvSpPr>
        <p:spPr>
          <a:xfrm>
            <a:off x="8470651" y="1256081"/>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Package Downloads</a:t>
            </a:r>
            <a:endParaRPr lang="en-US" sz="1600" err="1">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3B050C56-ECA1-094C-FCD5-A40B15B03B50}"/>
              </a:ext>
            </a:extLst>
          </p:cNvPr>
          <p:cNvSpPr txBox="1"/>
          <p:nvPr/>
        </p:nvSpPr>
        <p:spPr>
          <a:xfrm>
            <a:off x="8470651" y="4026734"/>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Daily build events </a:t>
            </a:r>
            <a:endParaRPr lang="en-US" sz="1600">
              <a:gradFill>
                <a:gsLst>
                  <a:gs pos="2917">
                    <a:schemeClr val="tx1"/>
                  </a:gs>
                  <a:gs pos="30000">
                    <a:schemeClr val="tx1"/>
                  </a:gs>
                </a:gsLst>
                <a:lin ang="5400000" scaled="0"/>
              </a:gradFill>
            </a:endParaRPr>
          </a:p>
        </p:txBody>
      </p:sp>
      <p:pic>
        <p:nvPicPr>
          <p:cNvPr id="26" name="Picture 25">
            <a:extLst>
              <a:ext uri="{FF2B5EF4-FFF2-40B4-BE49-F238E27FC236}">
                <a16:creationId xmlns:a16="http://schemas.microsoft.com/office/drawing/2014/main" id="{B7271DAD-4C26-87AD-1C71-E7422D43F410}"/>
              </a:ext>
            </a:extLst>
          </p:cNvPr>
          <p:cNvPicPr>
            <a:picLocks noChangeAspect="1"/>
          </p:cNvPicPr>
          <p:nvPr/>
        </p:nvPicPr>
        <p:blipFill>
          <a:blip r:embed="rId4"/>
          <a:srcRect/>
          <a:stretch/>
        </p:blipFill>
        <p:spPr>
          <a:xfrm>
            <a:off x="9257426" y="194275"/>
            <a:ext cx="1164197" cy="680375"/>
          </a:xfrm>
          <a:prstGeom prst="rect">
            <a:avLst/>
          </a:prstGeom>
        </p:spPr>
      </p:pic>
      <p:pic>
        <p:nvPicPr>
          <p:cNvPr id="4" name="Picture 3">
            <a:extLst>
              <a:ext uri="{FF2B5EF4-FFF2-40B4-BE49-F238E27FC236}">
                <a16:creationId xmlns:a16="http://schemas.microsoft.com/office/drawing/2014/main" id="{D9CF6A8F-75E9-CDD4-A4CF-5D50F19EBDBC}"/>
              </a:ext>
            </a:extLst>
          </p:cNvPr>
          <p:cNvPicPr>
            <a:picLocks noChangeAspect="1"/>
          </p:cNvPicPr>
          <p:nvPr/>
        </p:nvPicPr>
        <p:blipFill>
          <a:blip r:embed="rId5"/>
          <a:srcRect/>
          <a:stretch/>
        </p:blipFill>
        <p:spPr>
          <a:xfrm>
            <a:off x="6787435" y="2039774"/>
            <a:ext cx="5358447" cy="1900775"/>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CA4D04A4-A32A-A5AF-BB10-3EC6BB9D071E}"/>
              </a:ext>
            </a:extLst>
          </p:cNvPr>
          <p:cNvPicPr>
            <a:picLocks noChangeAspect="1"/>
          </p:cNvPicPr>
          <p:nvPr/>
        </p:nvPicPr>
        <p:blipFill>
          <a:blip r:embed="rId6"/>
          <a:srcRect/>
          <a:stretch/>
        </p:blipFill>
        <p:spPr>
          <a:xfrm>
            <a:off x="8233448" y="4586544"/>
            <a:ext cx="2853761" cy="1933193"/>
          </a:xfrm>
          <a:prstGeom prst="rect">
            <a:avLst/>
          </a:prstGeom>
          <a:ln>
            <a:noFill/>
          </a:ln>
          <a:effectLst>
            <a:outerShdw blurRad="292100" dist="139700" dir="2700000" algn="tl" rotWithShape="0">
              <a:srgbClr val="333333">
                <a:alpha val="65000"/>
              </a:srgbClr>
            </a:outerShdw>
          </a:effectLst>
        </p:spPr>
      </p:pic>
      <p:sp>
        <p:nvSpPr>
          <p:cNvPr id="20" name="Explosion: 14 Points 19">
            <a:extLst>
              <a:ext uri="{FF2B5EF4-FFF2-40B4-BE49-F238E27FC236}">
                <a16:creationId xmlns:a16="http://schemas.microsoft.com/office/drawing/2014/main" id="{18B2939B-BD26-B9FA-A405-4052F56BA567}"/>
              </a:ext>
            </a:extLst>
          </p:cNvPr>
          <p:cNvSpPr/>
          <p:nvPr/>
        </p:nvSpPr>
        <p:spPr bwMode="auto">
          <a:xfrm>
            <a:off x="4588444" y="1342669"/>
            <a:ext cx="4221568" cy="2514803"/>
          </a:xfrm>
          <a:prstGeom prst="irregularSeal2">
            <a:avLst/>
          </a:prstGeom>
          <a:solidFill>
            <a:srgbClr val="00206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Help wanted 🤝</a:t>
            </a:r>
            <a:endParaRPr lang="LID4096" sz="1200">
              <a:solidFill>
                <a:srgbClr val="2F2F2F"/>
              </a:solidFill>
              <a:latin typeface="Segoe UI Light" panose="020B0502040204020203" pitchFamily="34" charset="0"/>
              <a:cs typeface="Segoe UI Light" panose="020B0502040204020203" pitchFamily="34" charset="0"/>
            </a:endParaRPr>
          </a:p>
        </p:txBody>
      </p:sp>
      <p:sp>
        <p:nvSpPr>
          <p:cNvPr id="22" name="TextBox 21">
            <a:extLst>
              <a:ext uri="{FF2B5EF4-FFF2-40B4-BE49-F238E27FC236}">
                <a16:creationId xmlns:a16="http://schemas.microsoft.com/office/drawing/2014/main" id="{30C8078B-B56B-3766-A412-0F76A6B5D745}"/>
              </a:ext>
            </a:extLst>
          </p:cNvPr>
          <p:cNvSpPr txBox="1"/>
          <p:nvPr/>
        </p:nvSpPr>
        <p:spPr>
          <a:xfrm>
            <a:off x="6254685" y="5033913"/>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2411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Microsoft Graph Toolkit</a:t>
            </a:r>
            <a:br>
              <a:rPr lang="en-US"/>
            </a:br>
            <a:r>
              <a:rPr lang="en-US" sz="2400">
                <a:gradFill>
                  <a:gsLst>
                    <a:gs pos="2917">
                      <a:schemeClr val="tx1"/>
                    </a:gs>
                    <a:gs pos="30000">
                      <a:schemeClr val="tx1"/>
                    </a:gs>
                  </a:gsLst>
                  <a:lin ang="5400000" scaled="0"/>
                </a:gradFill>
              </a:rPr>
              <a:t>Web Components powered by Microsoft Graph</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8470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new 🎉</a:t>
            </a:r>
            <a:endParaRPr lang="en-US"/>
          </a:p>
          <a:p>
            <a:pPr marL="285750" lvl="1" indent="-285750">
              <a:lnSpc>
                <a:spcPct val="90000"/>
              </a:lnSpc>
              <a:spcBef>
                <a:spcPct val="20000"/>
              </a:spcBef>
              <a:buFont typeface="Arial,Sans-Serif"/>
              <a:buChar char="•"/>
              <a:defRPr/>
            </a:pPr>
            <a:r>
              <a:rPr lang="en-US" sz="1400">
                <a:solidFill>
                  <a:schemeClr val="tx1"/>
                </a:solidFill>
                <a:ea typeface="+mn-lt"/>
                <a:cs typeface="+mn-lt"/>
              </a:rPr>
              <a:t>V2.6.0 is our latest release! Update your packages! </a:t>
            </a:r>
            <a:r>
              <a:rPr lang="en-US" sz="1400">
                <a:solidFill>
                  <a:schemeClr val="tx1"/>
                </a:solidFill>
                <a:ea typeface="+mn-lt"/>
                <a:cs typeface="+mn-lt"/>
                <a:hlinkClick r:id="rId4">
                  <a:extLst>
                    <a:ext uri="{A12FA001-AC4F-418D-AE19-62706E023703}">
                      <ahyp:hlinkClr xmlns:ahyp="http://schemas.microsoft.com/office/drawing/2018/hyperlinkcolor" val="tx"/>
                    </a:ext>
                  </a:extLst>
                </a:hlinkClick>
              </a:rPr>
              <a:t>https://aka.ms/mgt/v2.6.0</a:t>
            </a:r>
            <a:r>
              <a:rPr lang="en-US" sz="1400">
                <a:solidFill>
                  <a:schemeClr val="tx1"/>
                </a:solidFill>
                <a:ea typeface="+mn-lt"/>
                <a:cs typeface="+mn-lt"/>
              </a:rPr>
              <a:t> </a:t>
            </a:r>
          </a:p>
          <a:p>
            <a:pPr marL="751840" lvl="2" indent="-285750">
              <a:lnSpc>
                <a:spcPct val="90000"/>
              </a:lnSpc>
              <a:spcBef>
                <a:spcPct val="20000"/>
              </a:spcBef>
              <a:buFont typeface="Arial,Sans-Serif"/>
              <a:buChar char="•"/>
              <a:defRPr/>
            </a:pPr>
            <a:r>
              <a:rPr lang="en-US" sz="1400">
                <a:solidFill>
                  <a:schemeClr val="tx1"/>
                </a:solidFill>
                <a:cs typeface="Segoe UI"/>
              </a:rPr>
              <a:t>Accessibility updates</a:t>
            </a:r>
          </a:p>
          <a:p>
            <a:pPr marL="751840" lvl="2" indent="-285750">
              <a:lnSpc>
                <a:spcPct val="90000"/>
              </a:lnSpc>
              <a:spcBef>
                <a:spcPct val="20000"/>
              </a:spcBef>
              <a:buFont typeface="Arial,Sans-Serif"/>
              <a:buChar char="•"/>
              <a:defRPr/>
            </a:pPr>
            <a:r>
              <a:rPr lang="en-US" sz="1400">
                <a:solidFill>
                  <a:schemeClr val="tx1"/>
                </a:solidFill>
                <a:cs typeface="Segoe UI"/>
              </a:rPr>
              <a:t>Support for SPFx 1.15</a:t>
            </a:r>
          </a:p>
          <a:p>
            <a:pPr marL="751840" lvl="2" indent="-285750">
              <a:lnSpc>
                <a:spcPct val="90000"/>
              </a:lnSpc>
              <a:spcBef>
                <a:spcPct val="20000"/>
              </a:spcBef>
              <a:buFont typeface="Arial,Sans-Serif"/>
              <a:buChar char="•"/>
              <a:defRPr/>
            </a:pPr>
            <a:r>
              <a:rPr lang="en-US" sz="1400">
                <a:solidFill>
                  <a:schemeClr val="tx1"/>
                </a:solidFill>
                <a:cs typeface="Segoe UI"/>
              </a:rPr>
              <a:t>Documentation on </a:t>
            </a:r>
            <a:r>
              <a:rPr lang="en-US" sz="1400" err="1">
                <a:solidFill>
                  <a:schemeClr val="tx1"/>
                </a:solidFill>
                <a:cs typeface="Segoe UI"/>
              </a:rPr>
              <a:t>TeamsFx</a:t>
            </a:r>
            <a:endParaRPr lang="en-US" sz="1400">
              <a:solidFill>
                <a:schemeClr val="tx1"/>
              </a:solidFill>
              <a:cs typeface="Segoe UI"/>
            </a:endParaRPr>
          </a:p>
          <a:p>
            <a:pPr marL="751840" lvl="2" indent="-285750">
              <a:lnSpc>
                <a:spcPct val="90000"/>
              </a:lnSpc>
              <a:spcBef>
                <a:spcPct val="20000"/>
              </a:spcBef>
              <a:buFont typeface="Arial,Sans-Serif"/>
              <a:buChar char="•"/>
              <a:defRPr/>
            </a:pPr>
            <a:r>
              <a:rPr lang="en-US" sz="1400">
                <a:solidFill>
                  <a:schemeClr val="tx1"/>
                </a:solidFill>
                <a:cs typeface="Segoe UI"/>
              </a:rPr>
              <a:t>Updates mgt-people-picker</a:t>
            </a:r>
          </a:p>
          <a:p>
            <a:pPr marL="751840" lvl="2" indent="-285750">
              <a:lnSpc>
                <a:spcPct val="90000"/>
              </a:lnSpc>
              <a:spcBef>
                <a:spcPct val="20000"/>
              </a:spcBef>
              <a:buFont typeface="Arial,Sans-Serif"/>
              <a:buChar char="•"/>
              <a:defRPr/>
            </a:pPr>
            <a:r>
              <a:rPr lang="en-US" sz="1400">
                <a:solidFill>
                  <a:schemeClr val="tx1"/>
                </a:solidFill>
                <a:ea typeface="+mn-lt"/>
                <a:cs typeface="+mn-lt"/>
              </a:rPr>
              <a:t>Thanks @wuxiaojun514 for your contributions 🎉</a:t>
            </a:r>
            <a:endParaRPr lang="en-US" sz="1400">
              <a:solidFill>
                <a:schemeClr val="tx1"/>
              </a:solidFill>
              <a:cs typeface="Segoe UI"/>
            </a:endParaRPr>
          </a:p>
          <a:p>
            <a:pPr marL="285750" lvl="1" indent="-285750">
              <a:lnSpc>
                <a:spcPct val="90000"/>
              </a:lnSpc>
              <a:spcBef>
                <a:spcPct val="20000"/>
              </a:spcBef>
              <a:buFont typeface="Arial,Sans-Serif"/>
              <a:buChar char="•"/>
              <a:defRPr/>
            </a:pPr>
            <a:r>
              <a:rPr lang="en-US" sz="1400">
                <a:solidFill>
                  <a:schemeClr val="tx1"/>
                </a:solidFill>
                <a:cs typeface="Segoe UI"/>
              </a:rPr>
              <a:t>The MGT samples repository is live! Keep your contributions coming! </a:t>
            </a:r>
            <a:r>
              <a:rPr lang="en-US" sz="1400">
                <a:solidFill>
                  <a:schemeClr val="tx1"/>
                </a:solidFill>
                <a:cs typeface="Segoe UI"/>
                <a:hlinkClick r:id="rId5">
                  <a:extLst>
                    <a:ext uri="{A12FA001-AC4F-418D-AE19-62706E023703}">
                      <ahyp:hlinkClr xmlns:ahyp="http://schemas.microsoft.com/office/drawing/2018/hyperlinkcolor" val="tx"/>
                    </a:ext>
                  </a:extLst>
                </a:hlinkClick>
              </a:rPr>
              <a:t>https://aka.ms/mgt/samples</a:t>
            </a:r>
            <a:r>
              <a:rPr lang="en-US" sz="1400">
                <a:solidFill>
                  <a:schemeClr val="tx1"/>
                </a:solidFill>
                <a:cs typeface="Segoe UI"/>
              </a:rPr>
              <a:t> </a:t>
            </a:r>
            <a:endParaRPr lang="en-US">
              <a:solidFill>
                <a:schemeClr val="tx1"/>
              </a:solidFill>
              <a:cs typeface="Segoe UI"/>
            </a:endParaRPr>
          </a:p>
          <a:p>
            <a:pPr marL="0" lvl="1">
              <a:lnSpc>
                <a:spcPct val="90000"/>
              </a:lnSpc>
              <a:spcBef>
                <a:spcPct val="20000"/>
              </a:spcBef>
              <a:defRPr/>
            </a:pPr>
            <a:endParaRPr lang="en-US" sz="2000" b="1">
              <a:solidFill>
                <a:schemeClr val="tx1"/>
              </a:solidFill>
              <a:cs typeface="Segoe UI"/>
            </a:endParaRPr>
          </a:p>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next? 💻</a:t>
            </a:r>
            <a:endParaRPr lang="en-US" sz="2000">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Aligning all Toolkit components to Fluent UI Web Components</a:t>
            </a:r>
            <a:endParaRPr lang="en-US">
              <a:solidFill>
                <a:schemeClr val="tx1"/>
              </a:solidFill>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endParaRPr lang="en-US" sz="2000" b="1">
              <a:solidFill>
                <a:schemeClr val="tx1"/>
              </a:solidFill>
              <a:cs typeface="Segoe UI"/>
            </a:endParaRPr>
          </a:p>
          <a:p>
            <a:pPr marL="0" lvl="1">
              <a:lnSpc>
                <a:spcPct val="90000"/>
              </a:lnSpc>
              <a:spcBef>
                <a:spcPct val="20000"/>
              </a:spcBef>
              <a:defRPr/>
            </a:pPr>
            <a:r>
              <a:rPr lang="en-US" sz="2000" b="1">
                <a:solidFill>
                  <a:schemeClr val="tx1"/>
                </a:solidFill>
                <a:cs typeface="Segoe UI"/>
              </a:rPr>
              <a:t>We need your help ❤️</a:t>
            </a:r>
          </a:p>
          <a:p>
            <a:pPr marL="285750" lvl="1" indent="-285750">
              <a:lnSpc>
                <a:spcPct val="90000"/>
              </a:lnSpc>
              <a:spcBef>
                <a:spcPct val="20000"/>
              </a:spcBef>
              <a:buFont typeface="Arial,Sans-Serif"/>
              <a:buChar char="•"/>
              <a:defRPr/>
            </a:pPr>
            <a:r>
              <a:rPr lang="en-US" sz="140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a:solidFill>
                  <a:schemeClr val="tx1"/>
                </a:solidFill>
                <a:cs typeface="Segoe UI"/>
              </a:rPr>
              <a:t>help-wanted &amp; good-first-issue -&gt; </a:t>
            </a:r>
            <a:r>
              <a:rPr lang="en-US" sz="1400">
                <a:solidFill>
                  <a:schemeClr val="tx1"/>
                </a:solidFill>
                <a:cs typeface="Segoe UI"/>
                <a:hlinkClick r:id="rId6">
                  <a:extLst>
                    <a:ext uri="{A12FA001-AC4F-418D-AE19-62706E023703}">
                      <ahyp:hlinkClr xmlns:ahyp="http://schemas.microsoft.com/office/drawing/2018/hyperlinkcolor" val="tx"/>
                    </a:ext>
                  </a:extLst>
                </a:hlinkClick>
              </a:rPr>
              <a:t>https://aka.ms/mgt/issues</a:t>
            </a:r>
            <a:r>
              <a:rPr lang="en-US" sz="1400">
                <a:solidFill>
                  <a:schemeClr val="tx1"/>
                </a:solidFill>
                <a:cs typeface="Segoe UI"/>
              </a:rPr>
              <a:t> </a:t>
            </a:r>
          </a:p>
          <a:p>
            <a:pPr>
              <a:lnSpc>
                <a:spcPct val="90000"/>
              </a:lnSpc>
              <a:spcBef>
                <a:spcPct val="20000"/>
              </a:spcBef>
              <a:defRPr/>
            </a:pPr>
            <a:br>
              <a:rPr lang="en-US"/>
            </a:br>
            <a:endParaRPr lang="en-US" sz="2000" b="1">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7"/>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8"/>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9"/>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908207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55 Awesome Independent Publishers!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170 Independent Publisher connectors!</a:t>
            </a:r>
            <a:endParaRPr lang="en-US" sz="1200" dirty="0"/>
          </a:p>
          <a:p>
            <a:pPr marL="285750" lvl="1" indent="-285750">
              <a:lnSpc>
                <a:spcPct val="90000"/>
              </a:lnSpc>
              <a:spcBef>
                <a:spcPct val="20000"/>
              </a:spcBef>
              <a:buFont typeface="Arial,Sans-Serif"/>
              <a:buChar char="•"/>
              <a:defRPr/>
            </a:pPr>
            <a:r>
              <a:rPr lang="en-US" sz="1400" b="1" dirty="0">
                <a:solidFill>
                  <a:schemeClr val="tx1"/>
                </a:solidFill>
                <a:cs typeface="Segoe UI"/>
              </a:rPr>
              <a:t>Updates: 1</a:t>
            </a:r>
          </a:p>
          <a:p>
            <a:pPr marL="752121" lvl="2" indent="-285750">
              <a:lnSpc>
                <a:spcPct val="90000"/>
              </a:lnSpc>
              <a:spcBef>
                <a:spcPct val="20000"/>
              </a:spcBef>
              <a:buFont typeface="Arial,Sans-Serif"/>
              <a:buChar char="•"/>
              <a:defRPr/>
            </a:pPr>
            <a:r>
              <a:rPr lang="en-US" sz="1400" b="1" dirty="0">
                <a:solidFill>
                  <a:schemeClr val="tx1"/>
                </a:solidFill>
                <a:cs typeface="Segoe UI"/>
              </a:rPr>
              <a:t>Tomasz </a:t>
            </a:r>
            <a:r>
              <a:rPr lang="en-US" sz="1400" b="1" dirty="0" err="1">
                <a:solidFill>
                  <a:schemeClr val="tx1"/>
                </a:solidFill>
                <a:cs typeface="Segoe UI"/>
              </a:rPr>
              <a:t>Poszytek</a:t>
            </a:r>
            <a:r>
              <a:rPr lang="en-US" sz="1400" b="1" dirty="0">
                <a:solidFill>
                  <a:schemeClr val="tx1"/>
                </a:solidFill>
                <a:cs typeface="Segoe UI"/>
              </a:rPr>
              <a:t>- </a:t>
            </a:r>
            <a:r>
              <a:rPr lang="en-US" sz="1400" dirty="0">
                <a:solidFill>
                  <a:schemeClr val="tx1"/>
                </a:solidFill>
                <a:cs typeface="Segoe UI"/>
              </a:rPr>
              <a:t>VIES by European Commission</a:t>
            </a:r>
          </a:p>
          <a:p>
            <a:pPr marL="285750" lvl="1" indent="-285750">
              <a:lnSpc>
                <a:spcPct val="90000"/>
              </a:lnSpc>
              <a:spcBef>
                <a:spcPct val="20000"/>
              </a:spcBef>
              <a:buFont typeface="Arial,Sans-Serif"/>
              <a:buChar char="•"/>
              <a:defRPr/>
            </a:pPr>
            <a:r>
              <a:rPr lang="en-US" sz="1400" b="1" dirty="0">
                <a:solidFill>
                  <a:schemeClr val="tx1"/>
                </a:solidFill>
                <a:cs typeface="Segoe UI"/>
              </a:rPr>
              <a:t>New connectors: 4</a:t>
            </a:r>
          </a:p>
          <a:p>
            <a:pPr marL="752121" lvl="2" indent="-285750">
              <a:lnSpc>
                <a:spcPct val="90000"/>
              </a:lnSpc>
              <a:spcBef>
                <a:spcPct val="20000"/>
              </a:spcBef>
              <a:buFont typeface="Arial,Sans-Serif"/>
              <a:buChar char="•"/>
              <a:defRPr/>
            </a:pPr>
            <a:r>
              <a:rPr lang="en-US" sz="1400" b="1" dirty="0">
                <a:solidFill>
                  <a:schemeClr val="tx1"/>
                </a:solidFill>
                <a:cs typeface="Segoe UI"/>
              </a:rPr>
              <a:t>Miyake Hideo- </a:t>
            </a:r>
            <a:r>
              <a:rPr lang="en-US" sz="1400" dirty="0" err="1">
                <a:solidFill>
                  <a:schemeClr val="tx1"/>
                </a:solidFill>
                <a:cs typeface="Segoe UI"/>
              </a:rPr>
              <a:t>Connpass</a:t>
            </a:r>
            <a:endParaRPr lang="en-US" sz="1400" dirty="0">
              <a:solidFill>
                <a:schemeClr val="tx1"/>
              </a:solidFill>
              <a:cs typeface="Segoe UI"/>
            </a:endParaRPr>
          </a:p>
          <a:p>
            <a:pPr marL="752121" lvl="2" indent="-285750">
              <a:lnSpc>
                <a:spcPct val="90000"/>
              </a:lnSpc>
              <a:spcBef>
                <a:spcPct val="20000"/>
              </a:spcBef>
              <a:buFont typeface="Arial,Sans-Serif"/>
              <a:buChar char="•"/>
              <a:defRPr/>
            </a:pPr>
            <a:r>
              <a:rPr lang="en-US" sz="1400" b="1" dirty="0">
                <a:solidFill>
                  <a:schemeClr val="tx1"/>
                </a:solidFill>
                <a:cs typeface="Segoe UI"/>
              </a:rPr>
              <a:t>Tomasz </a:t>
            </a:r>
            <a:r>
              <a:rPr lang="en-US" sz="1400" b="1" dirty="0" err="1">
                <a:solidFill>
                  <a:schemeClr val="tx1"/>
                </a:solidFill>
                <a:cs typeface="Segoe UI"/>
              </a:rPr>
              <a:t>Poszytek</a:t>
            </a:r>
            <a:r>
              <a:rPr lang="en-US" sz="1400" b="1" dirty="0">
                <a:solidFill>
                  <a:schemeClr val="tx1"/>
                </a:solidFill>
                <a:cs typeface="Segoe UI"/>
              </a:rPr>
              <a:t>- </a:t>
            </a:r>
            <a:r>
              <a:rPr lang="en-US" sz="1400" dirty="0">
                <a:solidFill>
                  <a:schemeClr val="tx1"/>
                </a:solidFill>
                <a:cs typeface="Segoe UI"/>
              </a:rPr>
              <a:t>Working days</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HTTP Garden</a:t>
            </a:r>
          </a:p>
          <a:p>
            <a:pPr marL="752121" lvl="2" indent="-285750">
              <a:lnSpc>
                <a:spcPct val="90000"/>
              </a:lnSpc>
              <a:spcBef>
                <a:spcPct val="20000"/>
              </a:spcBef>
              <a:buFont typeface="Arial,Sans-Serif"/>
              <a:buChar char="•"/>
              <a:defRPr/>
            </a:pPr>
            <a:r>
              <a:rPr lang="en-US" sz="1400" b="1" dirty="0" err="1">
                <a:solidFill>
                  <a:schemeClr val="tx1"/>
                </a:solidFill>
                <a:cs typeface="Segoe UI"/>
              </a:rPr>
              <a:t>Shreyan</a:t>
            </a:r>
            <a:r>
              <a:rPr lang="en-US" sz="1400" b="1" dirty="0">
                <a:solidFill>
                  <a:schemeClr val="tx1"/>
                </a:solidFill>
                <a:cs typeface="Segoe UI"/>
              </a:rPr>
              <a:t> Fernandes (Welcome!) - </a:t>
            </a:r>
            <a:r>
              <a:rPr lang="en-US" sz="1400" dirty="0">
                <a:solidFill>
                  <a:schemeClr val="tx1"/>
                </a:solidFill>
                <a:cs typeface="Segoe UI"/>
              </a:rPr>
              <a:t>Proposal for NFT Mania</a:t>
            </a: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0" lvl="1">
              <a:lnSpc>
                <a:spcPct val="90000"/>
              </a:lnSpc>
              <a:spcBef>
                <a:spcPct val="20000"/>
              </a:spcBef>
              <a:defRPr/>
            </a:pPr>
            <a:r>
              <a:rPr lang="en-US" sz="1400" b="1" dirty="0">
                <a:solidFill>
                  <a:schemeClr val="tx1"/>
                </a:solidFill>
                <a:latin typeface="Segoe UI"/>
                <a:cs typeface="Segoe UI"/>
              </a:rPr>
              <a:t>Become an Independent Publisher by building one of these connectors: </a:t>
            </a:r>
            <a:r>
              <a:rPr lang="en-US" sz="1400" b="1" dirty="0">
                <a:hlinkClick r:id="rId3"/>
              </a:rPr>
              <a:t>Top Connector Asks · </a:t>
            </a:r>
            <a:r>
              <a:rPr lang="en-US" sz="1400" b="1" dirty="0" err="1">
                <a:hlinkClick r:id="rId3"/>
              </a:rPr>
              <a:t>microsoft</a:t>
            </a:r>
            <a:r>
              <a:rPr lang="en-US" sz="1400" b="1" dirty="0">
                <a:hlinkClick r:id="rId3"/>
              </a:rPr>
              <a:t>/</a:t>
            </a:r>
            <a:r>
              <a:rPr lang="en-US" sz="1400" b="1" dirty="0" err="1">
                <a:hlinkClick r:id="rId3"/>
              </a:rPr>
              <a:t>PowerPlatformConnectors</a:t>
            </a:r>
            <a:r>
              <a:rPr lang="en-US" sz="1400" b="1" dirty="0">
                <a:hlinkClick r:id="rId3"/>
              </a:rPr>
              <a:t> Wiki (github.com)</a:t>
            </a:r>
            <a:endParaRPr lang="en-US" sz="1400" b="1" dirty="0"/>
          </a:p>
          <a:p>
            <a:pPr marL="0" lvl="1">
              <a:lnSpc>
                <a:spcPct val="90000"/>
              </a:lnSpc>
              <a:spcBef>
                <a:spcPct val="20000"/>
              </a:spcBef>
              <a:defRPr/>
            </a:pPr>
            <a:r>
              <a:rPr lang="en-US" sz="1400" b="1" dirty="0">
                <a:solidFill>
                  <a:schemeClr val="tx1"/>
                </a:solidFill>
              </a:rPr>
              <a:t>OR</a:t>
            </a:r>
          </a:p>
          <a:p>
            <a:pPr marL="0" lvl="1">
              <a:lnSpc>
                <a:spcPct val="90000"/>
              </a:lnSpc>
              <a:spcBef>
                <a:spcPct val="20000"/>
              </a:spcBef>
              <a:defRPr/>
            </a:pPr>
            <a:r>
              <a:rPr lang="en-US" sz="1400" b="1" dirty="0">
                <a:solidFill>
                  <a:schemeClr val="tx1"/>
                </a:solidFill>
              </a:rPr>
              <a:t>By adding more functionality to one of the existing Independent Publisher connectors on the Power Platform</a:t>
            </a:r>
          </a:p>
          <a:p>
            <a:pPr marL="0" lvl="1">
              <a:lnSpc>
                <a:spcPct val="90000"/>
              </a:lnSpc>
              <a:spcBef>
                <a:spcPct val="20000"/>
              </a:spcBef>
              <a:defRPr/>
            </a:pPr>
            <a:endParaRPr lang="en-US" sz="1400" b="1" dirty="0">
              <a:solidFill>
                <a:schemeClr val="tx1"/>
              </a:solidFill>
            </a:endParaRPr>
          </a:p>
          <a:p>
            <a:pPr marL="0" lvl="1">
              <a:lnSpc>
                <a:spcPct val="90000"/>
              </a:lnSpc>
              <a:spcBef>
                <a:spcPct val="20000"/>
              </a:spcBef>
              <a:defRPr/>
            </a:pPr>
            <a:r>
              <a:rPr lang="en-US" b="1" dirty="0">
                <a:solidFill>
                  <a:schemeClr val="tx1"/>
                </a:solidFill>
                <a:cs typeface="Segoe UI"/>
              </a:rPr>
              <a:t>Welcome </a:t>
            </a:r>
            <a:r>
              <a:rPr lang="en-US" b="1" dirty="0">
                <a:solidFill>
                  <a:schemeClr val="accent2"/>
                </a:solidFill>
                <a:cs typeface="Segoe UI"/>
              </a:rPr>
              <a:t>Jocelyn</a:t>
            </a:r>
            <a:r>
              <a:rPr lang="en-US" b="1" dirty="0">
                <a:solidFill>
                  <a:schemeClr val="tx1"/>
                </a:solidFill>
                <a:cs typeface="Segoe UI"/>
              </a:rPr>
              <a:t>, the new leader of the Independent Publisher &amp; Verified Publisher program!!!!! </a:t>
            </a:r>
            <a:r>
              <a:rPr lang="en-US" b="1" dirty="0">
                <a:solidFill>
                  <a:schemeClr val="tx1"/>
                </a:solidFill>
                <a:cs typeface="Segoe UI"/>
                <a:sym typeface="Wingdings" panose="05000000000000000000" pitchFamily="2" charset="2"/>
              </a:rPr>
              <a:t></a:t>
            </a:r>
            <a:endParaRPr lang="en-US" b="1" dirty="0">
              <a:solidFill>
                <a:schemeClr val="tx1"/>
              </a:solidFill>
              <a:cs typeface="Segoe UI"/>
            </a:endParaRPr>
          </a:p>
          <a:p>
            <a:pPr marL="0" lvl="1">
              <a:lnSpc>
                <a:spcPct val="90000"/>
              </a:lnSpc>
              <a:spcBef>
                <a:spcPct val="20000"/>
              </a:spcBef>
              <a:defRPr/>
            </a:pPr>
            <a:endParaRPr lang="en-US" sz="1400" b="1" dirty="0">
              <a:solidFill>
                <a:srgbClr val="2F2F2F"/>
              </a:solidFill>
              <a:latin typeface="Segoe UI"/>
              <a:cs typeface="Segoe UI"/>
            </a:endParaRPr>
          </a:p>
          <a:p>
            <a:pPr marL="751840" lvl="2" indent="-285750">
              <a:lnSpc>
                <a:spcPct val="90000"/>
              </a:lnSpc>
              <a:spcBef>
                <a:spcPct val="20000"/>
              </a:spcBef>
              <a:buFont typeface="Arial,Sans-Serif"/>
              <a:buChar char="•"/>
              <a:defRPr/>
            </a:pPr>
            <a:endParaRPr lang="en-US" sz="1400" dirty="0">
              <a:solidFill>
                <a:srgbClr val="2F2F2F"/>
              </a:solidFill>
              <a:latin typeface="+mj-lt"/>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Independent Publisher Connectors</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0" name="Picture 2" descr="M365 Platform Community - Independent Publisher 2022">
            <a:extLst>
              <a:ext uri="{FF2B5EF4-FFF2-40B4-BE49-F238E27FC236}">
                <a16:creationId xmlns:a16="http://schemas.microsoft.com/office/drawing/2014/main" id="{DAFACE90-63D4-80E5-BE2A-002A7E6F3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161" y="1691554"/>
            <a:ext cx="2038761" cy="20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25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2C861E-93AA-4B5D-8907-782E4E0AF916}"/>
              </a:ext>
            </a:extLst>
          </p:cNvPr>
          <p:cNvSpPr txBox="1"/>
          <p:nvPr/>
        </p:nvSpPr>
        <p:spPr>
          <a:xfrm>
            <a:off x="400368" y="964194"/>
            <a:ext cx="8380394" cy="5327612"/>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t>Site now has </a:t>
            </a:r>
            <a:r>
              <a:rPr lang="en-US" sz="1400" b="1" dirty="0"/>
              <a:t>165 scenarios</a:t>
            </a:r>
            <a:r>
              <a:rPr lang="en-US" sz="1400" dirty="0"/>
              <a:t> and </a:t>
            </a:r>
            <a:r>
              <a:rPr lang="en-US" sz="1400" b="1" dirty="0"/>
              <a:t>250 scripts</a:t>
            </a:r>
            <a:r>
              <a:rPr lang="en-US" sz="1400" dirty="0"/>
              <a:t>, using Microsoft Graph, CLI for Microsoft 365, PnP PowerShell, SPO Management Shell tooling and more…😁 AND samples integrated into "</a:t>
            </a:r>
            <a:r>
              <a:rPr lang="en-US" sz="1400" b="1" dirty="0"/>
              <a:t>Unified</a:t>
            </a:r>
            <a:r>
              <a:rPr lang="en-US" sz="1400" dirty="0"/>
              <a:t>" Solution Gallery</a:t>
            </a:r>
          </a:p>
          <a:p>
            <a:pPr>
              <a:lnSpc>
                <a:spcPct val="90000"/>
              </a:lnSpc>
              <a:spcAft>
                <a:spcPts val="600"/>
              </a:spcAft>
            </a:pPr>
            <a:endParaRPr lang="en-US" sz="1400" b="1" dirty="0"/>
          </a:p>
          <a:p>
            <a:pPr>
              <a:lnSpc>
                <a:spcPct val="90000"/>
              </a:lnSpc>
              <a:spcAft>
                <a:spcPts val="600"/>
              </a:spcAft>
            </a:pPr>
            <a:r>
              <a:rPr lang="en-US" sz="1400" b="1" dirty="0"/>
              <a:t>Awesome 🤩😃🎉👏 Samples Include :</a:t>
            </a:r>
            <a:endParaRPr lang="en-US" sz="1400" dirty="0">
              <a:cs typeface="Segoe UI"/>
            </a:endParaRPr>
          </a:p>
          <a:p>
            <a:pPr>
              <a:lnSpc>
                <a:spcPct val="90000"/>
              </a:lnSpc>
              <a:spcAft>
                <a:spcPts val="600"/>
              </a:spcAft>
            </a:pPr>
            <a:r>
              <a:rPr lang="en-US" sz="1400" b="1" i="1" dirty="0">
                <a:solidFill>
                  <a:srgbClr val="6D6BC5"/>
                </a:solidFill>
              </a:rPr>
              <a:t>New scenario using Graph PowerShell SDK</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Microsoft Graph PowerShell SDK for Common Operations by </a:t>
            </a:r>
            <a:r>
              <a:rPr lang="en-US" sz="1400" b="1" dirty="0"/>
              <a:t>Nik Charlebois</a:t>
            </a:r>
          </a:p>
          <a:p>
            <a:pPr>
              <a:lnSpc>
                <a:spcPct val="90000"/>
              </a:lnSpc>
              <a:spcAft>
                <a:spcPts val="600"/>
              </a:spcAft>
            </a:pPr>
            <a:r>
              <a:rPr lang="en-US" sz="1400" b="1" i="1" dirty="0">
                <a:solidFill>
                  <a:srgbClr val="6D6BC5"/>
                </a:solidFill>
              </a:rPr>
              <a:t>New Scenario using PnP PowerShell</a:t>
            </a:r>
          </a:p>
          <a:p>
            <a:pPr marL="285750" indent="-285750">
              <a:lnSpc>
                <a:spcPct val="90000"/>
              </a:lnSpc>
              <a:spcAft>
                <a:spcPts val="600"/>
              </a:spcAft>
              <a:buFont typeface="Arial" panose="020B0604020202020204" pitchFamily="34" charset="0"/>
              <a:buChar char="•"/>
            </a:pPr>
            <a:r>
              <a:rPr lang="en-US" sz="1400" dirty="0"/>
              <a:t>SPO Recover Deleted Meeting Recordings by </a:t>
            </a:r>
            <a:r>
              <a:rPr lang="en-US" sz="1400" b="1" dirty="0"/>
              <a:t>Jason Baxter</a:t>
            </a:r>
          </a:p>
          <a:p>
            <a:pPr marL="285750" indent="-285750">
              <a:lnSpc>
                <a:spcPct val="90000"/>
              </a:lnSpc>
              <a:spcAft>
                <a:spcPts val="600"/>
              </a:spcAft>
              <a:buFont typeface="Arial" panose="020B0604020202020204" pitchFamily="34" charset="0"/>
              <a:buChar char="•"/>
            </a:pPr>
            <a:endParaRPr lang="en-US" sz="1400" b="1" dirty="0"/>
          </a:p>
          <a:p>
            <a:pPr>
              <a:lnSpc>
                <a:spcPct val="90000"/>
              </a:lnSpc>
              <a:spcAft>
                <a:spcPts val="600"/>
              </a:spcAft>
            </a:pPr>
            <a:endParaRPr lang="en-US" sz="1400" dirty="0"/>
          </a:p>
          <a:p>
            <a:pPr>
              <a:lnSpc>
                <a:spcPct val="90000"/>
              </a:lnSpc>
              <a:spcAft>
                <a:spcPts val="600"/>
              </a:spcAft>
            </a:pPr>
            <a:r>
              <a:rPr lang="en-US" sz="1400" b="1" i="1" dirty="0">
                <a:solidFill>
                  <a:schemeClr val="accent4"/>
                </a:solidFill>
              </a:rPr>
              <a:t>Did you know you can filter by cmdlet? Just type it in the search and see the results.</a:t>
            </a:r>
            <a:endParaRPr lang="en-US" sz="1400" b="1" i="1" dirty="0"/>
          </a:p>
          <a:p>
            <a:pPr>
              <a:lnSpc>
                <a:spcPct val="90000"/>
              </a:lnSpc>
              <a:spcAft>
                <a:spcPts val="600"/>
              </a:spcAft>
            </a:pPr>
            <a:endParaRPr lang="en-US" sz="1400" b="1" dirty="0"/>
          </a:p>
          <a:p>
            <a:pPr>
              <a:lnSpc>
                <a:spcPct val="90000"/>
              </a:lnSpc>
              <a:spcAft>
                <a:spcPts val="600"/>
              </a:spcAft>
            </a:pPr>
            <a:r>
              <a:rPr lang="en-US" sz="1400" b="1" dirty="0"/>
              <a:t>Want to contribute:</a:t>
            </a:r>
            <a:r>
              <a:rPr lang="en-US" sz="1400" dirty="0"/>
              <a:t> </a:t>
            </a:r>
          </a:p>
          <a:p>
            <a:pPr marL="285750" indent="-285750">
              <a:lnSpc>
                <a:spcPct val="90000"/>
              </a:lnSpc>
              <a:spcAft>
                <a:spcPts val="600"/>
              </a:spcAft>
              <a:buFont typeface="Arial" panose="020B0604020202020204" pitchFamily="34" charset="0"/>
              <a:buChar char="•"/>
            </a:pPr>
            <a:r>
              <a:rPr lang="en-US" sz="1400" dirty="0"/>
              <a:t>We have contribution guidance to get going using the “contributing” link on the site navigation or reach out to </a:t>
            </a:r>
            <a:r>
              <a:rPr lang="en-US" sz="1400" b="1" dirty="0"/>
              <a:t>Paul Bullock </a:t>
            </a:r>
            <a:r>
              <a:rPr lang="en-US" sz="1400" dirty="0"/>
              <a:t>on Twitter (@pkbullock), open to DMs, if you need help to get going. </a:t>
            </a:r>
          </a:p>
          <a:p>
            <a:pPr marL="285750" indent="-285750">
              <a:lnSpc>
                <a:spcPct val="90000"/>
              </a:lnSpc>
              <a:spcAft>
                <a:spcPts val="600"/>
              </a:spcAft>
              <a:buFont typeface="Arial" panose="020B0604020202020204" pitchFamily="34" charset="0"/>
              <a:buChar char="•"/>
            </a:pPr>
            <a:r>
              <a:rPr lang="en-US" sz="1400" dirty="0"/>
              <a:t>Want to get to the repo behind the site quickly – click on the </a:t>
            </a:r>
            <a:br>
              <a:rPr lang="en-US" sz="1400" dirty="0"/>
            </a:br>
            <a:r>
              <a:rPr lang="en-US" sz="1400" dirty="0" err="1"/>
              <a:t>Octocat</a:t>
            </a:r>
            <a:r>
              <a:rPr lang="en-US" sz="1400" dirty="0"/>
              <a:t> in the top-right of the site: </a:t>
            </a:r>
          </a:p>
          <a:p>
            <a:pPr>
              <a:lnSpc>
                <a:spcPct val="90000"/>
              </a:lnSpc>
              <a:spcAft>
                <a:spcPts val="600"/>
              </a:spcAft>
            </a:pPr>
            <a:endParaRPr lang="en-US" sz="1400" b="1" dirty="0"/>
          </a:p>
          <a:p>
            <a:pPr>
              <a:lnSpc>
                <a:spcPct val="90000"/>
              </a:lnSpc>
              <a:spcAft>
                <a:spcPts val="600"/>
              </a:spcAft>
            </a:pPr>
            <a:r>
              <a:rPr lang="en-US" sz="1400" u="sng" dirty="0"/>
              <a:t>Thank you</a:t>
            </a:r>
            <a:r>
              <a:rPr lang="en-US" sz="1400" dirty="0"/>
              <a:t> for your samples and contributions – your awesome and happy autumn! </a:t>
            </a:r>
            <a:endParaRPr lang="en-US" sz="1400" b="1" i="1" dirty="0">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sp>
        <p:nvSpPr>
          <p:cNvPr id="9" name="TextBox 8">
            <a:extLst>
              <a:ext uri="{FF2B5EF4-FFF2-40B4-BE49-F238E27FC236}">
                <a16:creationId xmlns:a16="http://schemas.microsoft.com/office/drawing/2014/main" id="{6F13BE12-2AE9-47B0-853F-2C936C8353C9}"/>
              </a:ext>
            </a:extLst>
          </p:cNvPr>
          <p:cNvSpPr txBox="1"/>
          <p:nvPr/>
        </p:nvSpPr>
        <p:spPr>
          <a:xfrm>
            <a:off x="9777496" y="5860841"/>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pic>
        <p:nvPicPr>
          <p:cNvPr id="13" name="Picture 12">
            <a:extLst>
              <a:ext uri="{FF2B5EF4-FFF2-40B4-BE49-F238E27FC236}">
                <a16:creationId xmlns:a16="http://schemas.microsoft.com/office/drawing/2014/main" id="{D2D6F3CD-D790-8723-579E-EAE6646F8565}"/>
              </a:ext>
            </a:extLst>
          </p:cNvPr>
          <p:cNvPicPr>
            <a:picLocks noChangeAspect="1"/>
          </p:cNvPicPr>
          <p:nvPr/>
        </p:nvPicPr>
        <p:blipFill>
          <a:blip r:embed="rId4"/>
          <a:stretch>
            <a:fillRect/>
          </a:stretch>
        </p:blipFill>
        <p:spPr>
          <a:xfrm>
            <a:off x="9310531" y="1355094"/>
            <a:ext cx="6836568" cy="4505747"/>
          </a:xfrm>
          <a:prstGeom prst="rect">
            <a:avLst/>
          </a:prstGeom>
        </p:spPr>
      </p:pic>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7493323" y="2330728"/>
            <a:ext cx="1287439" cy="1287439"/>
          </a:xfrm>
          <a:prstGeom prst="rect">
            <a:avLst/>
          </a:prstGeom>
        </p:spPr>
      </p:pic>
      <p:grpSp>
        <p:nvGrpSpPr>
          <p:cNvPr id="7" name="Group 6">
            <a:extLst>
              <a:ext uri="{FF2B5EF4-FFF2-40B4-BE49-F238E27FC236}">
                <a16:creationId xmlns:a16="http://schemas.microsoft.com/office/drawing/2014/main" id="{D295B37A-F625-F687-484F-FA3243043BE3}"/>
              </a:ext>
            </a:extLst>
          </p:cNvPr>
          <p:cNvGrpSpPr/>
          <p:nvPr/>
        </p:nvGrpSpPr>
        <p:grpSpPr>
          <a:xfrm>
            <a:off x="14152516" y="6209921"/>
            <a:ext cx="1417544" cy="307777"/>
            <a:chOff x="1361109" y="5187356"/>
            <a:chExt cx="1417544" cy="307777"/>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1109" y="526499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4091CA1-AFDF-2C35-09B6-9B0C97F5347C}"/>
                </a:ext>
              </a:extLst>
            </p:cNvPr>
            <p:cNvSpPr txBox="1"/>
            <p:nvPr/>
          </p:nvSpPr>
          <p:spPr>
            <a:xfrm>
              <a:off x="1378665" y="5187356"/>
              <a:ext cx="1399988" cy="307777"/>
            </a:xfrm>
            <a:prstGeom prst="rect">
              <a:avLst/>
            </a:prstGeom>
            <a:noFill/>
          </p:spPr>
          <p:txBody>
            <a:bodyPr wrap="square">
              <a:spAutoFit/>
            </a:bodyPr>
            <a:lstStyle/>
            <a:p>
              <a:r>
                <a:rPr lang="en-US" sz="1200">
                  <a:solidFill>
                    <a:schemeClr val="bg2"/>
                  </a:solidFill>
                </a:rPr>
                <a:t>good first issue</a:t>
              </a:r>
              <a:r>
                <a:rPr lang="en-US" sz="1400">
                  <a:solidFill>
                    <a:schemeClr val="bg2"/>
                  </a:solidFill>
                </a:rPr>
                <a:t> </a:t>
              </a:r>
              <a:endParaRPr lang="en-GB" sz="1200"/>
            </a:p>
          </p:txBody>
        </p:sp>
      </p:gr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8836441" y="978186"/>
            <a:ext cx="7687053"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7" name="Picture 16">
            <a:extLst>
              <a:ext uri="{FF2B5EF4-FFF2-40B4-BE49-F238E27FC236}">
                <a16:creationId xmlns:a16="http://schemas.microsoft.com/office/drawing/2014/main" id="{BC3C7ECF-97D7-8EF6-2FE6-3B161E4655AC}"/>
              </a:ext>
            </a:extLst>
          </p:cNvPr>
          <p:cNvPicPr>
            <a:picLocks noChangeAspect="1"/>
          </p:cNvPicPr>
          <p:nvPr/>
        </p:nvPicPr>
        <p:blipFill rotWithShape="1">
          <a:blip r:embed="rId7"/>
          <a:srcRect l="4432" t="16614" r="4378" b="10020"/>
          <a:stretch/>
        </p:blipFill>
        <p:spPr>
          <a:xfrm>
            <a:off x="2344420" y="7523480"/>
            <a:ext cx="731520" cy="193040"/>
          </a:xfrm>
          <a:prstGeom prst="rect">
            <a:avLst/>
          </a:prstGeom>
        </p:spPr>
      </p:pic>
      <p:sp>
        <p:nvSpPr>
          <p:cNvPr id="10" name="TextBox 9">
            <a:extLst>
              <a:ext uri="{FF2B5EF4-FFF2-40B4-BE49-F238E27FC236}">
                <a16:creationId xmlns:a16="http://schemas.microsoft.com/office/drawing/2014/main" id="{E5DD3B43-994E-7D9A-B25B-EF8FC96CE5FB}"/>
              </a:ext>
            </a:extLst>
          </p:cNvPr>
          <p:cNvSpPr txBox="1"/>
          <p:nvPr/>
        </p:nvSpPr>
        <p:spPr>
          <a:xfrm>
            <a:off x="-3274836" y="2749365"/>
            <a:ext cx="2878596" cy="3120854"/>
          </a:xfrm>
          <a:prstGeom prst="rect">
            <a:avLst/>
          </a:prstGeom>
          <a:noFill/>
        </p:spPr>
        <p:txBody>
          <a:bodyPr wrap="square" lIns="182880" tIns="146304" rIns="182880" bIns="146304" rtlCol="0" anchor="t">
            <a:spAutoFit/>
          </a:bodyPr>
          <a:lstStyle/>
          <a:p>
            <a:pPr marL="285750" indent="-285750">
              <a:lnSpc>
                <a:spcPct val="90000"/>
              </a:lnSpc>
              <a:spcAft>
                <a:spcPts val="600"/>
              </a:spcAft>
              <a:buFont typeface="Arial" panose="020B0604020202020204" pitchFamily="34" charset="0"/>
              <a:buChar char="•"/>
            </a:pPr>
            <a:r>
              <a:rPr lang="en-US" sz="1400" b="1" err="1"/>
              <a:t>Ramin</a:t>
            </a:r>
            <a:r>
              <a:rPr lang="en-US" sz="1400" b="1"/>
              <a:t> Ahmadi</a:t>
            </a:r>
          </a:p>
          <a:p>
            <a:pPr marL="285750" indent="-285750">
              <a:lnSpc>
                <a:spcPct val="90000"/>
              </a:lnSpc>
              <a:spcAft>
                <a:spcPts val="600"/>
              </a:spcAft>
              <a:buFont typeface="Arial" panose="020B0604020202020204" pitchFamily="34" charset="0"/>
              <a:buChar char="•"/>
            </a:pPr>
            <a:r>
              <a:rPr lang="en-US" sz="1400" b="1"/>
              <a:t>Martin </a:t>
            </a:r>
            <a:r>
              <a:rPr lang="en-US" sz="1400" b="1" err="1"/>
              <a:t>Lingstuyl</a:t>
            </a:r>
            <a:r>
              <a:rPr lang="en-US" sz="1400" b="1"/>
              <a:t> </a:t>
            </a:r>
          </a:p>
          <a:p>
            <a:pPr marL="285750" indent="-285750">
              <a:lnSpc>
                <a:spcPct val="90000"/>
              </a:lnSpc>
              <a:spcAft>
                <a:spcPts val="600"/>
              </a:spcAft>
              <a:buFont typeface="Arial" panose="020B0604020202020204" pitchFamily="34" charset="0"/>
              <a:buChar char="•"/>
            </a:pPr>
            <a:r>
              <a:rPr lang="en-US" sz="1400" b="1" err="1"/>
              <a:t>Reshmee</a:t>
            </a:r>
            <a:r>
              <a:rPr lang="en-US" sz="1400" b="1"/>
              <a:t> </a:t>
            </a:r>
            <a:r>
              <a:rPr lang="en-US" sz="1400" b="1" err="1"/>
              <a:t>Auckloo</a:t>
            </a:r>
            <a:endParaRPr lang="en-US" sz="1400" b="1"/>
          </a:p>
          <a:p>
            <a:pPr marL="285750" indent="-285750">
              <a:lnSpc>
                <a:spcPct val="90000"/>
              </a:lnSpc>
              <a:spcAft>
                <a:spcPts val="600"/>
              </a:spcAft>
              <a:buFont typeface="Arial" panose="020B0604020202020204" pitchFamily="34" charset="0"/>
              <a:buChar char="•"/>
            </a:pPr>
            <a:r>
              <a:rPr lang="en-US" sz="1400" b="1"/>
              <a:t>Todd </a:t>
            </a:r>
            <a:r>
              <a:rPr lang="en-US" sz="1400" b="1" err="1"/>
              <a:t>Klindt</a:t>
            </a:r>
            <a:endParaRPr lang="en-US" sz="1400" b="1"/>
          </a:p>
          <a:p>
            <a:pPr marL="285750" indent="-285750">
              <a:lnSpc>
                <a:spcPct val="90000"/>
              </a:lnSpc>
              <a:spcAft>
                <a:spcPts val="600"/>
              </a:spcAft>
              <a:buFont typeface="Arial" panose="020B0604020202020204" pitchFamily="34" charset="0"/>
              <a:buChar char="•"/>
            </a:pPr>
            <a:r>
              <a:rPr lang="en-US" sz="1400" b="1"/>
              <a:t>Leon </a:t>
            </a:r>
            <a:r>
              <a:rPr lang="en-US" sz="1400" b="1" err="1"/>
              <a:t>Armston</a:t>
            </a:r>
            <a:endParaRPr lang="en-US" sz="1400" b="1"/>
          </a:p>
          <a:p>
            <a:pPr marL="285750" indent="-285750">
              <a:lnSpc>
                <a:spcPct val="90000"/>
              </a:lnSpc>
              <a:spcAft>
                <a:spcPts val="600"/>
              </a:spcAft>
              <a:buFont typeface="Arial" panose="020B0604020202020204" pitchFamily="34" charset="0"/>
              <a:buChar char="•"/>
            </a:pPr>
            <a:r>
              <a:rPr lang="en-GB" sz="1400" b="1" i="0">
                <a:solidFill>
                  <a:srgbClr val="323130"/>
                </a:solidFill>
                <a:effectLst/>
                <a:latin typeface="Segoe UI" panose="020B0502040204020203" pitchFamily="34" charset="0"/>
              </a:rPr>
              <a:t>Paul Matthews</a:t>
            </a:r>
          </a:p>
          <a:p>
            <a:pPr marL="285750" indent="-285750">
              <a:lnSpc>
                <a:spcPct val="90000"/>
              </a:lnSpc>
              <a:spcAft>
                <a:spcPts val="600"/>
              </a:spcAft>
              <a:buFont typeface="Arial" panose="020B0604020202020204" pitchFamily="34" charset="0"/>
              <a:buChar char="•"/>
            </a:pPr>
            <a:r>
              <a:rPr lang="en-GB" sz="1400" b="1" i="0">
                <a:solidFill>
                  <a:srgbClr val="323130"/>
                </a:solidFill>
                <a:effectLst/>
                <a:latin typeface="Segoe UI" panose="020B0502040204020203" pitchFamily="34" charset="0"/>
              </a:rPr>
              <a:t>Lewis </a:t>
            </a:r>
            <a:r>
              <a:rPr lang="en-GB" sz="1400" b="1" i="0" err="1">
                <a:solidFill>
                  <a:srgbClr val="323130"/>
                </a:solidFill>
                <a:effectLst/>
                <a:latin typeface="Segoe UI" panose="020B0502040204020203" pitchFamily="34" charset="0"/>
              </a:rPr>
              <a:t>Baybutt</a:t>
            </a:r>
            <a:endParaRPr lang="en-GB" sz="1400" b="1">
              <a:solidFill>
                <a:srgbClr val="323130"/>
              </a:solidFill>
              <a:latin typeface="Segoe UI" panose="020B0502040204020203" pitchFamily="34" charset="0"/>
            </a:endParaRPr>
          </a:p>
          <a:p>
            <a:pPr marL="285750" indent="-285750">
              <a:lnSpc>
                <a:spcPct val="90000"/>
              </a:lnSpc>
              <a:spcAft>
                <a:spcPts val="600"/>
              </a:spcAft>
              <a:buFont typeface="Arial" panose="020B0604020202020204" pitchFamily="34" charset="0"/>
              <a:buChar char="•"/>
            </a:pPr>
            <a:r>
              <a:rPr lang="en-GB" sz="1400" b="1" i="0" err="1">
                <a:solidFill>
                  <a:srgbClr val="323130"/>
                </a:solidFill>
                <a:effectLst/>
                <a:latin typeface="Segoe UI" panose="020B0502040204020203" pitchFamily="34" charset="0"/>
              </a:rPr>
              <a:t>Ramin</a:t>
            </a:r>
            <a:r>
              <a:rPr lang="en-GB" sz="1400" b="1" i="0">
                <a:solidFill>
                  <a:srgbClr val="323130"/>
                </a:solidFill>
                <a:effectLst/>
                <a:latin typeface="Segoe UI" panose="020B0502040204020203" pitchFamily="34" charset="0"/>
              </a:rPr>
              <a:t> Ahmadi</a:t>
            </a:r>
          </a:p>
          <a:p>
            <a:pPr marL="285750" indent="-285750">
              <a:lnSpc>
                <a:spcPct val="90000"/>
              </a:lnSpc>
              <a:spcAft>
                <a:spcPts val="600"/>
              </a:spcAft>
              <a:buFont typeface="Arial" panose="020B0604020202020204" pitchFamily="34" charset="0"/>
              <a:buChar char="•"/>
            </a:pPr>
            <a:r>
              <a:rPr lang="en-GB" sz="1400" b="1" err="1"/>
              <a:t>Arash</a:t>
            </a:r>
            <a:r>
              <a:rPr lang="en-GB" sz="1400" b="1"/>
              <a:t> </a:t>
            </a:r>
            <a:r>
              <a:rPr lang="en-GB" sz="1400" b="1" err="1"/>
              <a:t>Aghajani</a:t>
            </a:r>
            <a:endParaRPr lang="en-GB" sz="1400" b="1"/>
          </a:p>
          <a:p>
            <a:pPr marL="285750" indent="-285750">
              <a:lnSpc>
                <a:spcPct val="90000"/>
              </a:lnSpc>
              <a:spcAft>
                <a:spcPts val="600"/>
              </a:spcAft>
              <a:buFont typeface="Arial" panose="020B0604020202020204" pitchFamily="34" charset="0"/>
              <a:buChar char="•"/>
            </a:pPr>
            <a:r>
              <a:rPr lang="en-US" sz="1400" b="1"/>
              <a:t>Michaël Maillot</a:t>
            </a:r>
            <a:br>
              <a:rPr lang="en-US" sz="1400" b="1"/>
            </a:br>
            <a:endParaRPr lang="en-US" sz="1400" b="1" i="1">
              <a:cs typeface="Segoe UI"/>
            </a:endParaRPr>
          </a:p>
        </p:txBody>
      </p:sp>
      <p:sp>
        <p:nvSpPr>
          <p:cNvPr id="18" name="TextBox 17">
            <a:extLst>
              <a:ext uri="{FF2B5EF4-FFF2-40B4-BE49-F238E27FC236}">
                <a16:creationId xmlns:a16="http://schemas.microsoft.com/office/drawing/2014/main" id="{DF94C38C-E0FA-553F-2D8B-612180A32B86}"/>
              </a:ext>
            </a:extLst>
          </p:cNvPr>
          <p:cNvSpPr txBox="1"/>
          <p:nvPr/>
        </p:nvSpPr>
        <p:spPr>
          <a:xfrm>
            <a:off x="3832842" y="7523480"/>
            <a:ext cx="9895840" cy="590931"/>
          </a:xfrm>
          <a:prstGeom prst="rect">
            <a:avLst/>
          </a:prstGeom>
          <a:noFill/>
        </p:spPr>
        <p:txBody>
          <a:bodyPr wrap="square">
            <a:spAutoFit/>
          </a:bodyPr>
          <a:lstStyle/>
          <a:p>
            <a:pPr>
              <a:lnSpc>
                <a:spcPct val="90000"/>
              </a:lnSpc>
              <a:spcAft>
                <a:spcPts val="600"/>
              </a:spcAft>
            </a:pPr>
            <a:r>
              <a:rPr lang="en-US" sz="1800"/>
              <a:t>We have    </a:t>
            </a:r>
            <a:r>
              <a:rPr lang="en-US" sz="1600">
                <a:solidFill>
                  <a:schemeClr val="bg2"/>
                </a:solidFill>
              </a:rPr>
              <a:t>good </a:t>
            </a:r>
            <a:r>
              <a:rPr lang="en-US" sz="1600" err="1">
                <a:solidFill>
                  <a:schemeClr val="bg2"/>
                </a:solidFill>
              </a:rPr>
              <a:t>firs</a:t>
            </a:r>
            <a:r>
              <a:rPr lang="en-US" sz="1800" err="1"/>
              <a:t>in</a:t>
            </a:r>
            <a:r>
              <a:rPr lang="en-US" sz="1800"/>
              <a:t> the GitHub Repo with sample ideas of scripts that you could contribute to </a:t>
            </a:r>
            <a:r>
              <a:rPr lang="en-US" sz="1800">
                <a:sym typeface="Wingdings" panose="05000000000000000000" pitchFamily="2" charset="2"/>
              </a:rPr>
              <a:t> </a:t>
            </a:r>
            <a:r>
              <a:rPr lang="en-US" sz="1800"/>
              <a:t> </a:t>
            </a:r>
            <a:r>
              <a:rPr lang="en-US" sz="1800" b="1" i="1"/>
              <a:t>https://github.com/pnp/script-samples</a:t>
            </a:r>
          </a:p>
        </p:txBody>
      </p:sp>
      <p:sp>
        <p:nvSpPr>
          <p:cNvPr id="20" name="TextBox 19">
            <a:extLst>
              <a:ext uri="{FF2B5EF4-FFF2-40B4-BE49-F238E27FC236}">
                <a16:creationId xmlns:a16="http://schemas.microsoft.com/office/drawing/2014/main" id="{B9445DA7-F378-B877-C84C-2819F8328148}"/>
              </a:ext>
            </a:extLst>
          </p:cNvPr>
          <p:cNvSpPr txBox="1"/>
          <p:nvPr/>
        </p:nvSpPr>
        <p:spPr>
          <a:xfrm>
            <a:off x="7750204" y="5440479"/>
            <a:ext cx="1287439" cy="923330"/>
          </a:xfrm>
          <a:prstGeom prst="rect">
            <a:avLst/>
          </a:prstGeom>
          <a:noFill/>
        </p:spPr>
        <p:txBody>
          <a:bodyPr wrap="square">
            <a:spAutoFit/>
          </a:bodyPr>
          <a:lstStyle/>
          <a:p>
            <a:r>
              <a:rPr lang="en-US" sz="5400"/>
              <a:t>👏</a:t>
            </a:r>
            <a:endParaRPr lang="en-GB" sz="5400"/>
          </a:p>
        </p:txBody>
      </p:sp>
      <p:pic>
        <p:nvPicPr>
          <p:cNvPr id="15" name="Picture 14">
            <a:extLst>
              <a:ext uri="{FF2B5EF4-FFF2-40B4-BE49-F238E27FC236}">
                <a16:creationId xmlns:a16="http://schemas.microsoft.com/office/drawing/2014/main" id="{721EC817-8B43-920B-4AEC-180389BD37F5}"/>
              </a:ext>
            </a:extLst>
          </p:cNvPr>
          <p:cNvPicPr>
            <a:picLocks noChangeAspect="1"/>
          </p:cNvPicPr>
          <p:nvPr/>
        </p:nvPicPr>
        <p:blipFill rotWithShape="1">
          <a:blip r:embed="rId8"/>
          <a:srcRect l="6098" b="6861"/>
          <a:stretch/>
        </p:blipFill>
        <p:spPr>
          <a:xfrm>
            <a:off x="5903374" y="5160114"/>
            <a:ext cx="629726" cy="560729"/>
          </a:xfrm>
          <a:prstGeom prst="rect">
            <a:avLst/>
          </a:prstGeom>
        </p:spPr>
      </p:pic>
    </p:spTree>
    <p:extLst>
      <p:ext uri="{BB962C8B-B14F-4D97-AF65-F5344CB8AC3E}">
        <p14:creationId xmlns:p14="http://schemas.microsoft.com/office/powerpoint/2010/main" val="13747691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bbon: Tilted Up 20">
            <a:extLst>
              <a:ext uri="{FF2B5EF4-FFF2-40B4-BE49-F238E27FC236}">
                <a16:creationId xmlns:a16="http://schemas.microsoft.com/office/drawing/2014/main" id="{4A933F16-4C0B-478D-BD49-5C11797B0365}"/>
              </a:ext>
            </a:extLst>
          </p:cNvPr>
          <p:cNvSpPr/>
          <p:nvPr/>
        </p:nvSpPr>
        <p:spPr bwMode="auto">
          <a:xfrm>
            <a:off x="795252" y="1421780"/>
            <a:ext cx="6112842" cy="510081"/>
          </a:xfrm>
          <a:prstGeom prst="ribbon2">
            <a:avLst>
              <a:gd name="adj1" fmla="val 8200"/>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000" b="1">
                <a:gradFill>
                  <a:gsLst>
                    <a:gs pos="0">
                      <a:srgbClr val="FFFFFF"/>
                    </a:gs>
                    <a:gs pos="100000">
                      <a:srgbClr val="FFFFFF"/>
                    </a:gs>
                  </a:gsLst>
                  <a:lin ang="5400000" scaled="0"/>
                </a:gradFill>
                <a:cs typeface="Segoe UI"/>
              </a:rPr>
              <a:t>Coming soon!</a:t>
            </a:r>
            <a:endParaRPr lang="en-US" sz="1600"/>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8392682" y="-96490"/>
            <a:ext cx="4065034" cy="3379458"/>
            <a:chOff x="13513541" y="4345497"/>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13541" y="4345497"/>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4103840" y="4832420"/>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8753438" y="1694118"/>
            <a:ext cx="1867501" cy="2875409"/>
          </a:xfrm>
          <a:prstGeom prst="rect">
            <a:avLst/>
          </a:prstGeom>
        </p:spPr>
      </p:pic>
      <p:grpSp>
        <p:nvGrpSpPr>
          <p:cNvPr id="12" name="Group 11">
            <a:extLst>
              <a:ext uri="{FF2B5EF4-FFF2-40B4-BE49-F238E27FC236}">
                <a16:creationId xmlns:a16="http://schemas.microsoft.com/office/drawing/2014/main" id="{B58524CF-339E-A9E2-231F-2FFF52E94176}"/>
              </a:ext>
            </a:extLst>
          </p:cNvPr>
          <p:cNvGrpSpPr/>
          <p:nvPr/>
        </p:nvGrpSpPr>
        <p:grpSpPr>
          <a:xfrm>
            <a:off x="7536622" y="4720390"/>
            <a:ext cx="5373868" cy="2573618"/>
            <a:chOff x="7989708" y="5160682"/>
            <a:chExt cx="5373868" cy="2573618"/>
          </a:xfrm>
        </p:grpSpPr>
        <p:sp>
          <p:nvSpPr>
            <p:cNvPr id="10" name="Oval 9">
              <a:extLst>
                <a:ext uri="{FF2B5EF4-FFF2-40B4-BE49-F238E27FC236}">
                  <a16:creationId xmlns:a16="http://schemas.microsoft.com/office/drawing/2014/main" id="{C8C3BE2D-CBAF-6156-BB33-208762A68DF0}"/>
                </a:ext>
              </a:extLst>
            </p:cNvPr>
            <p:cNvSpPr/>
            <p:nvPr/>
          </p:nvSpPr>
          <p:spPr bwMode="auto">
            <a:xfrm>
              <a:off x="7989708" y="5160682"/>
              <a:ext cx="5373868" cy="2573618"/>
            </a:xfrm>
            <a:prstGeom prst="ellipse">
              <a:avLst/>
            </a:prstGeom>
            <a:solidFill>
              <a:srgbClr val="404E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rot="21392870">
              <a:off x="8784670" y="5445216"/>
              <a:ext cx="3321092" cy="1258806"/>
            </a:xfrm>
            <a:prstGeom prst="rect">
              <a:avLst/>
            </a:prstGeom>
            <a:noFill/>
          </p:spPr>
          <p:txBody>
            <a:bodyPr wrap="square" lIns="182880" tIns="146304" rIns="182880" bIns="146304" rtlCol="0" anchor="t">
              <a:spAutoFit/>
            </a:bodyPr>
            <a:lstStyle/>
            <a:p>
              <a:pPr>
                <a:lnSpc>
                  <a:spcPct val="90000"/>
                </a:lnSpc>
                <a:spcAft>
                  <a:spcPts val="600"/>
                </a:spcAft>
              </a:pPr>
              <a:r>
                <a:rPr lang="en-US" sz="1600">
                  <a:solidFill>
                    <a:schemeClr val="bg1"/>
                  </a:solidFill>
                  <a:sym typeface="Wingdings" panose="05000000000000000000" pitchFamily="2" charset="2"/>
                </a:rPr>
                <a:t>Ch</a:t>
              </a:r>
              <a:r>
                <a:rPr lang="en-US" sz="1600">
                  <a:solidFill>
                    <a:schemeClr val="bg2"/>
                  </a:solidFill>
                  <a:sym typeface="Wingdings" panose="05000000000000000000" pitchFamily="2" charset="2"/>
                </a:rPr>
                <a:t>eck out all the samples!</a:t>
              </a:r>
              <a:br>
                <a:rPr lang="en-US" sz="1600">
                  <a:solidFill>
                    <a:schemeClr val="bg2"/>
                  </a:solidFill>
                </a:rPr>
              </a:br>
              <a:r>
                <a:rPr lang="en-US" sz="1600" u="sng">
                  <a:solidFill>
                    <a:schemeClr val="bg2"/>
                  </a:solidFill>
                  <a:sym typeface="Wingdings" panose="05000000000000000000" pitchFamily="2" charset="2"/>
                </a:rPr>
                <a:t>https://aka.ms/m365-samples</a:t>
              </a:r>
              <a:endParaRPr lang="en-US" sz="1600" u="sng">
                <a:solidFill>
                  <a:schemeClr val="bg2"/>
                </a:solidFill>
                <a:cs typeface="Segoe UI"/>
              </a:endParaRPr>
            </a:p>
            <a:p>
              <a:pPr>
                <a:lnSpc>
                  <a:spcPct val="90000"/>
                </a:lnSpc>
                <a:spcAft>
                  <a:spcPts val="600"/>
                </a:spcAft>
              </a:pPr>
              <a:r>
                <a:rPr lang="en-US" sz="1600">
                  <a:solidFill>
                    <a:schemeClr val="bg2"/>
                  </a:solidFill>
                  <a:sym typeface="Wingdings" panose="05000000000000000000" pitchFamily="2" charset="2"/>
                </a:rPr>
                <a:t>Teams samples w/filtering</a:t>
              </a:r>
              <a:br>
                <a:rPr lang="en-US" sz="1600">
                  <a:solidFill>
                    <a:schemeClr val="bg2"/>
                  </a:solidFill>
                </a:rPr>
              </a:br>
              <a:r>
                <a:rPr lang="en-US" sz="1600" u="sng">
                  <a:solidFill>
                    <a:schemeClr val="bg2"/>
                  </a:solidFill>
                  <a:sym typeface="Wingdings" panose="05000000000000000000" pitchFamily="2" charset="2"/>
                </a:rPr>
                <a:t>https://aka.ms/teams-samples </a:t>
              </a:r>
              <a:endParaRPr lang="en-US" sz="1600" u="sng">
                <a:solidFill>
                  <a:schemeClr val="bg2"/>
                </a:solidFill>
                <a:cs typeface="Segoe UI"/>
              </a:endParaRPr>
            </a:p>
          </p:txBody>
        </p:sp>
      </p:grpSp>
      <p:sp>
        <p:nvSpPr>
          <p:cNvPr id="20" name="TextBox 19">
            <a:extLst>
              <a:ext uri="{FF2B5EF4-FFF2-40B4-BE49-F238E27FC236}">
                <a16:creationId xmlns:a16="http://schemas.microsoft.com/office/drawing/2014/main" id="{5EFBFC6A-3B9F-91B3-7601-07FC4BCAD51F}"/>
              </a:ext>
            </a:extLst>
          </p:cNvPr>
          <p:cNvSpPr txBox="1"/>
          <p:nvPr/>
        </p:nvSpPr>
        <p:spPr>
          <a:xfrm>
            <a:off x="2228549" y="7403979"/>
            <a:ext cx="3410859" cy="1037207"/>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sym typeface="Wingdings" panose="05000000000000000000" pitchFamily="2" charset="2"/>
              </a:rPr>
              <a:t>Please check out all the samples!</a:t>
            </a:r>
            <a:br>
              <a:rPr lang="en-US" sz="1600">
                <a:gradFill>
                  <a:gsLst>
                    <a:gs pos="2917">
                      <a:schemeClr val="tx1"/>
                    </a:gs>
                    <a:gs pos="30000">
                      <a:schemeClr val="tx1"/>
                    </a:gs>
                  </a:gsLst>
                  <a:lin ang="5400000" scaled="0"/>
                </a:gradFill>
                <a:sym typeface="Wingdings" panose="05000000000000000000" pitchFamily="2" charset="2"/>
              </a:rPr>
            </a:br>
            <a:r>
              <a:rPr lang="en-US" sz="1600">
                <a:gradFill>
                  <a:gsLst>
                    <a:gs pos="2917">
                      <a:schemeClr val="tx1"/>
                    </a:gs>
                    <a:gs pos="30000">
                      <a:schemeClr val="tx1"/>
                    </a:gs>
                  </a:gsLst>
                  <a:lin ang="5400000" scaled="0"/>
                </a:gradFill>
                <a:sym typeface="Wingdings" panose="05000000000000000000" pitchFamily="2" charset="2"/>
                <a:hlinkClick r:id="rId18"/>
              </a:rPr>
              <a:t>https://aka.ms/m365-samples</a:t>
            </a:r>
            <a:endParaRPr lang="en-US" sz="16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1600">
                <a:gradFill>
                  <a:gsLst>
                    <a:gs pos="2917">
                      <a:schemeClr val="tx1"/>
                    </a:gs>
                    <a:gs pos="30000">
                      <a:schemeClr val="tx1"/>
                    </a:gs>
                  </a:gsLst>
                  <a:lin ang="5400000" scaled="0"/>
                </a:gradFill>
                <a:sym typeface="Wingdings" panose="05000000000000000000" pitchFamily="2" charset="2"/>
                <a:hlinkClick r:id="rId19"/>
              </a:rPr>
              <a:t>https://aka.ms/teams-samples</a:t>
            </a:r>
            <a:r>
              <a:rPr lang="en-US" sz="1600">
                <a:gradFill>
                  <a:gsLst>
                    <a:gs pos="2917">
                      <a:schemeClr val="tx1"/>
                    </a:gs>
                    <a:gs pos="30000">
                      <a:schemeClr val="tx1"/>
                    </a:gs>
                  </a:gsLst>
                  <a:lin ang="5400000" scaled="0"/>
                </a:gradFill>
                <a:sym typeface="Wingdings" panose="05000000000000000000" pitchFamily="2" charset="2"/>
              </a:rPr>
              <a:t> </a:t>
            </a:r>
          </a:p>
        </p:txBody>
      </p:sp>
      <p:grpSp>
        <p:nvGrpSpPr>
          <p:cNvPr id="4" name="Group 3">
            <a:extLst>
              <a:ext uri="{FF2B5EF4-FFF2-40B4-BE49-F238E27FC236}">
                <a16:creationId xmlns:a16="http://schemas.microsoft.com/office/drawing/2014/main" id="{55ABB216-A000-A95D-D75F-2FEE20FD0D27}"/>
              </a:ext>
            </a:extLst>
          </p:cNvPr>
          <p:cNvGrpSpPr/>
          <p:nvPr/>
        </p:nvGrpSpPr>
        <p:grpSpPr>
          <a:xfrm rot="627680">
            <a:off x="-4664535" y="1464824"/>
            <a:ext cx="4741263" cy="3379458"/>
            <a:chOff x="10615287" y="6730435"/>
            <a:chExt cx="2633663" cy="2633663"/>
          </a:xfrm>
        </p:grpSpPr>
        <p:pic>
          <p:nvPicPr>
            <p:cNvPr id="7" name="Graphic 6" descr="Sign outline">
              <a:extLst>
                <a:ext uri="{FF2B5EF4-FFF2-40B4-BE49-F238E27FC236}">
                  <a16:creationId xmlns:a16="http://schemas.microsoft.com/office/drawing/2014/main" id="{818FD84F-2336-9A6B-2ABA-F6CFFE3587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8" name="Rectangle: Rounded Corners 7">
              <a:extLst>
                <a:ext uri="{FF2B5EF4-FFF2-40B4-BE49-F238E27FC236}">
                  <a16:creationId xmlns:a16="http://schemas.microsoft.com/office/drawing/2014/main" id="{CFADD157-AE4B-6F04-BBF6-2D363A3DF490}"/>
                </a:ext>
              </a:extLst>
            </p:cNvPr>
            <p:cNvSpPr/>
            <p:nvPr/>
          </p:nvSpPr>
          <p:spPr bwMode="auto">
            <a:xfrm>
              <a:off x="11205586" y="7217359"/>
              <a:ext cx="1471463"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Volunteers Needed!</a:t>
              </a:r>
            </a:p>
          </p:txBody>
        </p:sp>
      </p:grpSp>
      <p:sp>
        <p:nvSpPr>
          <p:cNvPr id="3" name="TextBox 2">
            <a:extLst>
              <a:ext uri="{FF2B5EF4-FFF2-40B4-BE49-F238E27FC236}">
                <a16:creationId xmlns:a16="http://schemas.microsoft.com/office/drawing/2014/main" id="{8E513E1D-91FB-BD2C-898F-E440593C11BD}"/>
              </a:ext>
            </a:extLst>
          </p:cNvPr>
          <p:cNvSpPr txBox="1"/>
          <p:nvPr/>
        </p:nvSpPr>
        <p:spPr>
          <a:xfrm>
            <a:off x="989125" y="2098485"/>
            <a:ext cx="5785167"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New sample from Markus Moeller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Works in Teams and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Outlook</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Store emails in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OneDrive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Working to include </a:t>
            </a:r>
            <a:r>
              <a:rPr lang="en-US" sz="2400" dirty="0" err="1">
                <a:gradFill>
                  <a:gsLst>
                    <a:gs pos="2917">
                      <a:schemeClr val="tx1"/>
                    </a:gs>
                    <a:gs pos="30000">
                      <a:schemeClr val="tx1"/>
                    </a:gs>
                  </a:gsLst>
                  <a:lin ang="5400000" scaled="0"/>
                </a:gradFill>
              </a:rPr>
              <a:t>TeamsFx</a:t>
            </a:r>
            <a:r>
              <a:rPr lang="en-US" sz="2400" dirty="0">
                <a:gradFill>
                  <a:gsLst>
                    <a:gs pos="2917">
                      <a:schemeClr val="tx1"/>
                    </a:gs>
                    <a:gs pos="30000">
                      <a:schemeClr val="tx1"/>
                    </a:gs>
                  </a:gsLst>
                  <a:lin ang="5400000" scaled="0"/>
                </a:gradFill>
              </a:rPr>
              <a:t> samples in the browser:</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hlinkClick r:id="rId20"/>
              </a:rPr>
              <a:t>http://aka.ms/TeamsFx-Samples</a:t>
            </a:r>
            <a:r>
              <a:rPr lang="en-US" sz="2400" dirty="0">
                <a:gradFill>
                  <a:gsLst>
                    <a:gs pos="2917">
                      <a:schemeClr val="tx1"/>
                    </a:gs>
                    <a:gs pos="30000">
                      <a:schemeClr val="tx1"/>
                    </a:gs>
                  </a:gsLst>
                  <a:lin ang="5400000" scaled="0"/>
                </a:gradFill>
              </a:rPr>
              <a:t> </a:t>
            </a:r>
          </a:p>
        </p:txBody>
      </p:sp>
      <p:pic>
        <p:nvPicPr>
          <p:cNvPr id="1026" name="Picture 2" descr="App live in action inside Teams">
            <a:extLst>
              <a:ext uri="{FF2B5EF4-FFF2-40B4-BE49-F238E27FC236}">
                <a16:creationId xmlns:a16="http://schemas.microsoft.com/office/drawing/2014/main" id="{6A5C7508-ADF9-C707-F2AE-F9C98C1DE4E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99853" y="2688208"/>
            <a:ext cx="2513307" cy="130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366706" y="2011285"/>
            <a:ext cx="5298923" cy="470898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a:solidFill>
                  <a:schemeClr val="bg1"/>
                </a:solidFill>
                <a:latin typeface="Segoe UI Light"/>
                <a:cs typeface="Segoe UI Light"/>
              </a:rPr>
              <a:t>Latest Updates on community</a:t>
            </a:r>
          </a:p>
          <a:p>
            <a:pPr marL="342900" indent="-342900">
              <a:buFont typeface="Arial" panose="020B0604020202020204" pitchFamily="34" charset="0"/>
              <a:buChar char="•"/>
            </a:pPr>
            <a:r>
              <a:rPr lang="en-US">
                <a:solidFill>
                  <a:schemeClr val="bg1"/>
                </a:solidFill>
                <a:latin typeface="Segoe UI Light"/>
                <a:cs typeface="Segoe UI Light"/>
              </a:rPr>
              <a:t>PnP .NET libraries</a:t>
            </a:r>
          </a:p>
          <a:p>
            <a:pPr marL="342900" indent="-342900">
              <a:buFont typeface="Arial" panose="020B0604020202020204" pitchFamily="34" charset="0"/>
              <a:buChar char="•"/>
            </a:pPr>
            <a:r>
              <a:rPr lang="en-US">
                <a:solidFill>
                  <a:schemeClr val="bg1"/>
                </a:solidFill>
                <a:latin typeface="Segoe UI Light"/>
                <a:cs typeface="Segoe UI Light"/>
              </a:rPr>
              <a:t>PnP PowerShell</a:t>
            </a:r>
          </a:p>
          <a:p>
            <a:pPr marL="342900" indent="-342900">
              <a:buFont typeface="Arial" panose="020B0604020202020204" pitchFamily="34" charset="0"/>
              <a:buChar char="•"/>
            </a:pPr>
            <a:r>
              <a:rPr lang="en-US">
                <a:solidFill>
                  <a:schemeClr val="bg1"/>
                </a:solidFill>
                <a:latin typeface="Segoe UI Light"/>
                <a:cs typeface="Segoe UI Light"/>
              </a:rPr>
              <a:t>Independent Publisher Connectors</a:t>
            </a:r>
          </a:p>
          <a:p>
            <a:pPr marL="342900" indent="-342900">
              <a:buFont typeface="Arial" panose="020B0604020202020204" pitchFamily="34" charset="0"/>
              <a:buChar char="•"/>
            </a:pPr>
            <a:endParaRPr lang="en-US">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a:solidFill>
                  <a:schemeClr val="bg1"/>
                </a:solidFill>
                <a:latin typeface="Segoe UI Light"/>
                <a:cs typeface="Segoe UI Light"/>
              </a:rPr>
              <a:t>Latest on script samples</a:t>
            </a:r>
          </a:p>
          <a:p>
            <a:pPr marL="342900" indent="-342900">
              <a:buFont typeface="Arial" panose="020B0604020202020204" pitchFamily="34" charset="0"/>
              <a:buChar char="•"/>
            </a:pPr>
            <a:r>
              <a:rPr lang="en-US">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a:solidFill>
                  <a:schemeClr val="bg1"/>
                </a:solidFill>
                <a:latin typeface="Segoe UI Light"/>
                <a:cs typeface="Segoe UI Light"/>
              </a:rPr>
              <a:t>Picture time with the </a:t>
            </a:r>
            <a:r>
              <a:rPr lang="en-US" b="1">
                <a:solidFill>
                  <a:schemeClr val="bg1"/>
                </a:solidFill>
                <a:latin typeface="Segoe UI Light"/>
                <a:cs typeface="Segoe UI Light"/>
              </a:rPr>
              <a:t>Together Mode!</a:t>
            </a:r>
            <a:endParaRPr lang="en-US" b="1">
              <a:solidFill>
                <a:schemeClr val="bg1"/>
              </a:solidFill>
              <a:latin typeface="Segoe UI Light" panose="020B0502040204020203" pitchFamily="34" charset="0"/>
              <a:ea typeface="+mn-lt"/>
              <a:cs typeface="Segoe UI Light" panose="020B0502040204020203" pitchFamily="34" charset="0"/>
            </a:endParaRPr>
          </a:p>
          <a:p>
            <a:endParaRPr lang="en-US" b="1">
              <a:solidFill>
                <a:schemeClr val="bg1"/>
              </a:solidFill>
              <a:latin typeface="Segoe UI Light"/>
              <a:ea typeface="+mn-lt"/>
              <a:cs typeface="Segoe UI Light"/>
            </a:endParaRPr>
          </a:p>
          <a:p>
            <a:pPr marL="342900" indent="-342900">
              <a:buFont typeface="Arial" panose="020B0604020202020204" pitchFamily="34" charset="0"/>
              <a:buChar char="•"/>
            </a:pPr>
            <a:r>
              <a:rPr lang="en-US" b="1">
                <a:solidFill>
                  <a:schemeClr val="bg1"/>
                </a:solidFill>
                <a:latin typeface="Segoe UI"/>
                <a:cs typeface="Segoe UI"/>
              </a:rPr>
              <a:t>André Lage </a:t>
            </a:r>
            <a:r>
              <a:rPr lang="en-US">
                <a:solidFill>
                  <a:schemeClr val="bg1"/>
                </a:solidFill>
                <a:latin typeface="Segoe UI"/>
                <a:cs typeface="Segoe UI"/>
              </a:rPr>
              <a:t>-  List formatting magic - </a:t>
            </a:r>
            <a:r>
              <a:rPr lang="en-US" err="1">
                <a:solidFill>
                  <a:schemeClr val="bg1"/>
                </a:solidFill>
                <a:latin typeface="Segoe UI"/>
                <a:cs typeface="Segoe UI"/>
              </a:rPr>
              <a:t>neomorphic</a:t>
            </a:r>
            <a:r>
              <a:rPr lang="en-US">
                <a:solidFill>
                  <a:schemeClr val="bg1"/>
                </a:solidFill>
                <a:latin typeface="Segoe UI"/>
                <a:cs typeface="Segoe UI"/>
              </a:rPr>
              <a:t> design for polished UX</a:t>
            </a:r>
          </a:p>
          <a:p>
            <a:pPr marL="342900" indent="-342900">
              <a:buFont typeface="Arial" panose="020B0604020202020204" pitchFamily="34" charset="0"/>
              <a:buChar char="•"/>
            </a:pPr>
            <a:endParaRPr lang="en-US">
              <a:solidFill>
                <a:schemeClr val="bg1"/>
              </a:solidFill>
              <a:latin typeface="Segoe UI"/>
              <a:cs typeface="Segoe UI"/>
            </a:endParaRPr>
          </a:p>
          <a:p>
            <a:pPr marL="342900" indent="-342900">
              <a:buFont typeface="Arial" panose="020B0604020202020204" pitchFamily="34" charset="0"/>
              <a:buChar char="•"/>
            </a:pPr>
            <a:r>
              <a:rPr lang="en-US" b="1">
                <a:solidFill>
                  <a:schemeClr val="bg1"/>
                </a:solidFill>
                <a:latin typeface="Segoe UI"/>
                <a:cs typeface="Segoe UI"/>
              </a:rPr>
              <a:t>Richard A. Wilson </a:t>
            </a:r>
            <a:r>
              <a:rPr lang="en-US">
                <a:solidFill>
                  <a:schemeClr val="bg1"/>
                </a:solidFill>
                <a:latin typeface="Segoe UI"/>
                <a:cs typeface="Segoe UI"/>
              </a:rPr>
              <a:t>-  Using </a:t>
            </a:r>
            <a:r>
              <a:rPr lang="en-US" err="1">
                <a:solidFill>
                  <a:schemeClr val="bg1"/>
                </a:solidFill>
                <a:latin typeface="Segoe UI"/>
                <a:cs typeface="Segoe UI"/>
              </a:rPr>
              <a:t>Mockaroo</a:t>
            </a:r>
            <a:r>
              <a:rPr lang="en-US">
                <a:solidFill>
                  <a:schemeClr val="bg1"/>
                </a:solidFill>
                <a:latin typeface="Segoe UI"/>
                <a:cs typeface="Segoe UI"/>
              </a:rPr>
              <a:t> Independent Publisher Connectors to automatically generate sample data</a:t>
            </a:r>
          </a:p>
        </p:txBody>
      </p:sp>
      <p:pic>
        <p:nvPicPr>
          <p:cNvPr id="12" name="Picture 4">
            <a:extLst>
              <a:ext uri="{FF2B5EF4-FFF2-40B4-BE49-F238E27FC236}">
                <a16:creationId xmlns:a16="http://schemas.microsoft.com/office/drawing/2014/main" id="{C01306F6-738A-7FB5-5BDC-38085CB0B0D9}"/>
              </a:ext>
            </a:extLst>
          </p:cNvPr>
          <p:cNvPicPr>
            <a:picLocks noChangeAspect="1" noChangeArrowheads="1"/>
          </p:cNvPicPr>
          <p:nvPr/>
        </p:nvPicPr>
        <p:blipFill>
          <a:blip r:embed="rId4"/>
          <a:srcRect/>
          <a:stretch/>
        </p:blipFill>
        <p:spPr bwMode="auto">
          <a:xfrm>
            <a:off x="8986837"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5AE7ABC3-9F18-E31C-6F6A-658D07CB8B46}"/>
              </a:ext>
            </a:extLst>
          </p:cNvPr>
          <p:cNvPicPr>
            <a:picLocks noChangeAspect="1" noChangeArrowheads="1"/>
          </p:cNvPicPr>
          <p:nvPr/>
        </p:nvPicPr>
        <p:blipFill>
          <a:blip r:embed="rId5"/>
          <a:srcRect/>
          <a:stretch/>
        </p:blipFill>
        <p:spPr bwMode="auto">
          <a:xfrm>
            <a:off x="10523354" y="223096"/>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167" y="213617"/>
            <a:ext cx="10899433" cy="942476"/>
          </a:xfrm>
        </p:spPr>
        <p:txBody>
          <a:bodyPr/>
          <a:lstStyle/>
          <a:p>
            <a:r>
              <a:rPr lang="en-US">
                <a:cs typeface="Segoe UI Semibold"/>
              </a:rPr>
              <a:t>Power Platform Samples </a:t>
            </a:r>
            <a:endParaRPr lang="en-US"/>
          </a:p>
        </p:txBody>
      </p:sp>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2716" y="3122672"/>
            <a:ext cx="11583910" cy="195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rtlCol="0" anchor="t" anchorCtr="0" compatLnSpc="1">
            <a:prstTxWarp prst="textNoShape">
              <a:avLst/>
            </a:prstTxWarp>
            <a:spAutoFit/>
          </a:bodyPr>
          <a:lstStyle/>
          <a:p>
            <a:pPr marL="456584" lvl="1" indent="-227968">
              <a:buNone/>
            </a:pPr>
            <a:endParaRPr lang="en-US" sz="3300">
              <a:latin typeface="Segoe UI Semibold"/>
              <a:cs typeface="Segoe UI Semibold"/>
            </a:endParaRPr>
          </a:p>
          <a:p>
            <a:pPr marL="227968" lvl="1" indent="0">
              <a:buNone/>
            </a:pPr>
            <a:endParaRPr lang="en-US" sz="2400">
              <a:solidFill>
                <a:srgbClr val="A22C01"/>
              </a:solidFill>
              <a:latin typeface="Segoe UI"/>
              <a:cs typeface="Segoe UI"/>
            </a:endParaRPr>
          </a:p>
          <a:p>
            <a:pPr marL="227968" lvl="1" indent="0">
              <a:buNone/>
            </a:pPr>
            <a:endParaRPr lang="en-US" sz="3300">
              <a:latin typeface="Segoe UI Semibold"/>
              <a:cs typeface="Segoe UI Semibold"/>
            </a:endParaRPr>
          </a:p>
          <a:p>
            <a:pPr marL="227968" lvl="1" indent="0">
              <a:buNone/>
            </a:pPr>
            <a:endParaRPr lang="en-US" sz="2400">
              <a:cs typeface="Segoe UI"/>
            </a:endParaRPr>
          </a:p>
        </p:txBody>
      </p:sp>
      <p:sp>
        <p:nvSpPr>
          <p:cNvPr id="4" name="TextBox 3">
            <a:extLst>
              <a:ext uri="{FF2B5EF4-FFF2-40B4-BE49-F238E27FC236}">
                <a16:creationId xmlns:a16="http://schemas.microsoft.com/office/drawing/2014/main" id="{4CE4642C-4A90-45B1-BEA9-C537DEC940F8}"/>
              </a:ext>
            </a:extLst>
          </p:cNvPr>
          <p:cNvSpPr txBox="1"/>
          <p:nvPr/>
        </p:nvSpPr>
        <p:spPr>
          <a:xfrm>
            <a:off x="7928709" y="347185"/>
            <a:ext cx="5346592" cy="578347"/>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nSpc>
                <a:spcPct val="90000"/>
              </a:lnSpc>
              <a:spcAft>
                <a:spcPts val="612"/>
              </a:spcAft>
            </a:pPr>
            <a:r>
              <a:rPr lang="en-US" sz="2000">
                <a:solidFill>
                  <a:srgbClr val="D83B01"/>
                </a:solidFill>
                <a:cs typeface="Segoe UI"/>
                <a:hlinkClick r:id="rId3"/>
              </a:rPr>
              <a:t>aka.ms/</a:t>
            </a:r>
            <a:r>
              <a:rPr lang="en-US" sz="2000" err="1">
                <a:solidFill>
                  <a:srgbClr val="D83B01"/>
                </a:solidFill>
                <a:cs typeface="Segoe UI"/>
                <a:hlinkClick r:id="rId3"/>
              </a:rPr>
              <a:t>powerplatform</a:t>
            </a:r>
            <a:r>
              <a:rPr lang="en-US" sz="2000">
                <a:solidFill>
                  <a:srgbClr val="D83B01"/>
                </a:solidFill>
                <a:cs typeface="Segoe UI"/>
                <a:hlinkClick r:id="rId3"/>
              </a:rPr>
              <a:t>-samples</a:t>
            </a:r>
            <a:r>
              <a:rPr lang="en-US" sz="2000">
                <a:solidFill>
                  <a:srgbClr val="A22C01"/>
                </a:solidFill>
              </a:rPr>
              <a:t> </a:t>
            </a:r>
            <a:r>
              <a:rPr lang="en-US" sz="2000">
                <a:cs typeface="Segoe UI"/>
              </a:rPr>
              <a:t>​</a:t>
            </a:r>
          </a:p>
        </p:txBody>
      </p:sp>
      <p:pic>
        <p:nvPicPr>
          <p:cNvPr id="10" name="Picture 10" descr="Graphical user interface, application&#10;&#10;Description automatically generated">
            <a:extLst>
              <a:ext uri="{FF2B5EF4-FFF2-40B4-BE49-F238E27FC236}">
                <a16:creationId xmlns:a16="http://schemas.microsoft.com/office/drawing/2014/main" id="{31EFDA8E-BD2E-45F0-AD2F-BEDE4FB34B24}"/>
              </a:ext>
            </a:extLst>
          </p:cNvPr>
          <p:cNvPicPr>
            <a:picLocks noChangeAspect="1"/>
          </p:cNvPicPr>
          <p:nvPr/>
        </p:nvPicPr>
        <p:blipFill rotWithShape="1">
          <a:blip r:embed="rId4"/>
          <a:srcRect r="33615" b="2656"/>
          <a:stretch/>
        </p:blipFill>
        <p:spPr>
          <a:xfrm>
            <a:off x="7635525" y="2552855"/>
            <a:ext cx="3182557" cy="2297573"/>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8270D19D-E33F-49F2-A92A-9D4C4C8DBFBB}"/>
              </a:ext>
            </a:extLst>
          </p:cNvPr>
          <p:cNvPicPr>
            <a:picLocks noChangeAspect="1"/>
          </p:cNvPicPr>
          <p:nvPr/>
        </p:nvPicPr>
        <p:blipFill rotWithShape="1">
          <a:blip r:embed="rId5"/>
          <a:srcRect l="84" r="65714" b="365"/>
          <a:stretch/>
        </p:blipFill>
        <p:spPr>
          <a:xfrm>
            <a:off x="4556096" y="2564024"/>
            <a:ext cx="1616450" cy="2133907"/>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72B35180-C873-4667-B283-6D189886C7FB}"/>
              </a:ext>
            </a:extLst>
          </p:cNvPr>
          <p:cNvPicPr>
            <a:picLocks noChangeAspect="1"/>
          </p:cNvPicPr>
          <p:nvPr/>
        </p:nvPicPr>
        <p:blipFill rotWithShape="1">
          <a:blip r:embed="rId6"/>
          <a:srcRect l="-101" r="33445" b="-1293"/>
          <a:stretch/>
        </p:blipFill>
        <p:spPr>
          <a:xfrm>
            <a:off x="882" y="4696913"/>
            <a:ext cx="3313144" cy="2301447"/>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8D8BF529-3DA0-476F-BE93-FF0AADE1ECC9}"/>
              </a:ext>
            </a:extLst>
          </p:cNvPr>
          <p:cNvPicPr>
            <a:picLocks noChangeAspect="1"/>
          </p:cNvPicPr>
          <p:nvPr/>
        </p:nvPicPr>
        <p:blipFill rotWithShape="1">
          <a:blip r:embed="rId7"/>
          <a:srcRect l="33132" r="201" b="427"/>
          <a:stretch/>
        </p:blipFill>
        <p:spPr>
          <a:xfrm>
            <a:off x="9432210" y="4827895"/>
            <a:ext cx="2957145" cy="2051909"/>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83D895EB-14E3-4424-BFA2-541625CE2B61}"/>
              </a:ext>
            </a:extLst>
          </p:cNvPr>
          <p:cNvPicPr>
            <a:picLocks noChangeAspect="1"/>
          </p:cNvPicPr>
          <p:nvPr/>
        </p:nvPicPr>
        <p:blipFill rotWithShape="1">
          <a:blip r:embed="rId8"/>
          <a:srcRect l="33333" r="201" b="433"/>
          <a:stretch/>
        </p:blipFill>
        <p:spPr>
          <a:xfrm>
            <a:off x="3306774" y="4761949"/>
            <a:ext cx="3140995" cy="2175453"/>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53C19001-958B-46E8-82FD-322860B25318}"/>
              </a:ext>
            </a:extLst>
          </p:cNvPr>
          <p:cNvPicPr>
            <a:picLocks noChangeAspect="1"/>
          </p:cNvPicPr>
          <p:nvPr/>
        </p:nvPicPr>
        <p:blipFill rotWithShape="1">
          <a:blip r:embed="rId9"/>
          <a:srcRect l="72" r="986" b="288"/>
          <a:stretch/>
        </p:blipFill>
        <p:spPr>
          <a:xfrm>
            <a:off x="882" y="2555434"/>
            <a:ext cx="4620329" cy="2136547"/>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750E7943-1007-4B25-B3B3-E5DF189EF3B7}"/>
              </a:ext>
            </a:extLst>
          </p:cNvPr>
          <p:cNvPicPr>
            <a:picLocks noChangeAspect="1"/>
          </p:cNvPicPr>
          <p:nvPr/>
        </p:nvPicPr>
        <p:blipFill rotWithShape="1">
          <a:blip r:embed="rId10"/>
          <a:srcRect l="33836" r="-168" b="-507"/>
          <a:stretch/>
        </p:blipFill>
        <p:spPr>
          <a:xfrm>
            <a:off x="6440526" y="4825594"/>
            <a:ext cx="3074150" cy="2101484"/>
          </a:xfrm>
          <a:prstGeom prst="rect">
            <a:avLst/>
          </a:prstGeom>
        </p:spPr>
      </p:pic>
      <p:pic>
        <p:nvPicPr>
          <p:cNvPr id="17" name="Picture 11" descr="Graphical user interface, application&#10;&#10;Description automatically generated">
            <a:extLst>
              <a:ext uri="{FF2B5EF4-FFF2-40B4-BE49-F238E27FC236}">
                <a16:creationId xmlns:a16="http://schemas.microsoft.com/office/drawing/2014/main" id="{9FFE73E1-E22B-45F2-B069-3EB0E1507065}"/>
              </a:ext>
            </a:extLst>
          </p:cNvPr>
          <p:cNvPicPr>
            <a:picLocks noChangeAspect="1"/>
          </p:cNvPicPr>
          <p:nvPr/>
        </p:nvPicPr>
        <p:blipFill rotWithShape="1">
          <a:blip r:embed="rId5"/>
          <a:srcRect l="66218" r="168" b="365"/>
          <a:stretch/>
        </p:blipFill>
        <p:spPr>
          <a:xfrm>
            <a:off x="6131328" y="2597451"/>
            <a:ext cx="1570500" cy="2133907"/>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77E5274A-36C0-4FD8-9BF7-38E641FE290D}"/>
              </a:ext>
            </a:extLst>
          </p:cNvPr>
          <p:cNvPicPr>
            <a:picLocks noChangeAspect="1"/>
          </p:cNvPicPr>
          <p:nvPr/>
        </p:nvPicPr>
        <p:blipFill>
          <a:blip r:embed="rId11"/>
          <a:stretch>
            <a:fillRect/>
          </a:stretch>
        </p:blipFill>
        <p:spPr>
          <a:xfrm>
            <a:off x="10685707" y="2553459"/>
            <a:ext cx="1619523" cy="230543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12"/>
          <a:stretch>
            <a:fillRect/>
          </a:stretch>
        </p:blipFill>
        <p:spPr>
          <a:xfrm>
            <a:off x="1367" y="-19699"/>
            <a:ext cx="1404944" cy="1410298"/>
          </a:xfrm>
          <a:prstGeom prst="rect">
            <a:avLst/>
          </a:prstGeom>
        </p:spPr>
      </p:pic>
      <p:sp>
        <p:nvSpPr>
          <p:cNvPr id="7" name="TextBox 6">
            <a:extLst>
              <a:ext uri="{FF2B5EF4-FFF2-40B4-BE49-F238E27FC236}">
                <a16:creationId xmlns:a16="http://schemas.microsoft.com/office/drawing/2014/main" id="{C6B74D00-651F-45E1-9370-9D739E84FC4A}"/>
              </a:ext>
            </a:extLst>
          </p:cNvPr>
          <p:cNvSpPr txBox="1"/>
          <p:nvPr/>
        </p:nvSpPr>
        <p:spPr>
          <a:xfrm>
            <a:off x="1718682" y="1153565"/>
            <a:ext cx="506980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lvl="0" rtl="0">
              <a:buChar char="•"/>
            </a:pPr>
            <a:r>
              <a:rPr lang="en-US" b="1">
                <a:solidFill>
                  <a:srgbClr val="2F2F2F"/>
                </a:solidFill>
                <a:latin typeface="Segoe UI"/>
              </a:rPr>
              <a:t>Power Apps templates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components</a:t>
            </a:r>
            <a:r>
              <a:rPr lang="en-US" b="1">
                <a:latin typeface="Segoe UI"/>
              </a:rPr>
              <a:t>​</a:t>
            </a:r>
            <a:endParaRPr lang="en-US" b="1">
              <a:latin typeface="Segoe UI"/>
              <a:cs typeface="Segoe UI"/>
            </a:endParaRPr>
          </a:p>
          <a:p>
            <a:pPr lvl="0" rtl="0">
              <a:buChar char="•"/>
            </a:pPr>
            <a:r>
              <a:rPr lang="en-US" b="1">
                <a:solidFill>
                  <a:srgbClr val="2F2F2F"/>
                </a:solidFill>
                <a:latin typeface="Segoe UI"/>
              </a:rPr>
              <a:t>Power Apps connectors</a:t>
            </a:r>
            <a:r>
              <a:rPr lang="en-US" b="1">
                <a:latin typeface="Segoe UI"/>
              </a:rPr>
              <a:t>​</a:t>
            </a:r>
            <a:endParaRPr lang="en-US" b="1">
              <a:latin typeface="Segoe UI"/>
              <a:cs typeface="Segoe UI"/>
            </a:endParaRPr>
          </a:p>
          <a:p>
            <a:pPr>
              <a:buChar char="•"/>
            </a:pPr>
            <a:r>
              <a:rPr lang="en-US" b="1">
                <a:latin typeface="Segoe UI"/>
                <a:cs typeface="Segoe UI"/>
              </a:rPr>
              <a:t>Power Fx Custom Functions</a:t>
            </a:r>
          </a:p>
          <a:p>
            <a:pPr rtl="0">
              <a:buChar char="•"/>
            </a:pPr>
            <a:endParaRPr lang="en-US" b="1">
              <a:cs typeface="Segoe UI"/>
            </a:endParaRPr>
          </a:p>
          <a:p>
            <a:endParaRPr lang="en-US" b="1">
              <a:cs typeface="Segoe UI"/>
            </a:endParaRPr>
          </a:p>
        </p:txBody>
      </p:sp>
      <p:sp>
        <p:nvSpPr>
          <p:cNvPr id="6" name="TextBox 5">
            <a:extLst>
              <a:ext uri="{FF2B5EF4-FFF2-40B4-BE49-F238E27FC236}">
                <a16:creationId xmlns:a16="http://schemas.microsoft.com/office/drawing/2014/main" id="{C1722E0E-8B55-454C-A849-1CFB358F26E0}"/>
              </a:ext>
            </a:extLst>
          </p:cNvPr>
          <p:cNvSpPr txBox="1"/>
          <p:nvPr/>
        </p:nvSpPr>
        <p:spPr>
          <a:xfrm>
            <a:off x="6737194" y="1203035"/>
            <a:ext cx="5044701" cy="217598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Automate flow templates​</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PowerBI​</a:t>
            </a:r>
            <a:r>
              <a:rPr lang="en-US" b="1">
                <a:cs typeface="Arial"/>
              </a:rPr>
              <a:t>​</a:t>
            </a:r>
          </a:p>
          <a:p>
            <a:pPr marL="285750" indent="-285750">
              <a:lnSpc>
                <a:spcPct val="90000"/>
              </a:lnSpc>
              <a:spcAft>
                <a:spcPts val="600"/>
              </a:spcAft>
              <a:buFont typeface="Arial"/>
              <a:buChar char="•"/>
            </a:pPr>
            <a:r>
              <a:rPr lang="en-US" b="1">
                <a:gradFill>
                  <a:gsLst>
                    <a:gs pos="2917">
                      <a:schemeClr val="tx1"/>
                    </a:gs>
                    <a:gs pos="30000">
                      <a:schemeClr val="tx1"/>
                    </a:gs>
                  </a:gsLst>
                  <a:lin ang="5400000" scaled="0"/>
                </a:gradFill>
                <a:cs typeface="Arial"/>
              </a:rPr>
              <a:t>Power Virtual Agents​</a:t>
            </a:r>
            <a:r>
              <a:rPr lang="en-US" b="1">
                <a:cs typeface="Arial"/>
              </a:rPr>
              <a:t>​</a:t>
            </a:r>
          </a:p>
          <a:p>
            <a:pPr>
              <a:lnSpc>
                <a:spcPct val="90000"/>
              </a:lnSpc>
              <a:spcAft>
                <a:spcPts val="600"/>
              </a:spcAft>
            </a:pPr>
            <a:endParaRPr lang="en-US"/>
          </a:p>
          <a:p>
            <a:pPr>
              <a:lnSpc>
                <a:spcPct val="90000"/>
              </a:lnSpc>
              <a:spcAft>
                <a:spcPts val="600"/>
              </a:spcAft>
            </a:pPr>
            <a:endParaRPr lang="en-US"/>
          </a:p>
          <a:p>
            <a:pPr>
              <a:lnSpc>
                <a:spcPct val="90000"/>
              </a:lnSpc>
              <a:spcAft>
                <a:spcPts val="600"/>
              </a:spcAft>
            </a:pPr>
            <a:endParaRPr lang="en-US"/>
          </a:p>
        </p:txBody>
      </p:sp>
      <p:sp>
        <p:nvSpPr>
          <p:cNvPr id="19" name="Rectangle 18">
            <a:extLst>
              <a:ext uri="{FF2B5EF4-FFF2-40B4-BE49-F238E27FC236}">
                <a16:creationId xmlns:a16="http://schemas.microsoft.com/office/drawing/2014/main" id="{237DC95B-6BC3-9918-755F-C94E1E95B13E}"/>
              </a:ext>
            </a:extLst>
          </p:cNvPr>
          <p:cNvSpPr/>
          <p:nvPr/>
        </p:nvSpPr>
        <p:spPr bwMode="auto">
          <a:xfrm>
            <a:off x="1320135" y="4913006"/>
            <a:ext cx="6941043" cy="1259840"/>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cs typeface="Segoe UI"/>
              </a:rPr>
              <a:t>Join the Power Platform Contributors</a:t>
            </a:r>
          </a:p>
          <a:p>
            <a:pPr algn="ctr"/>
            <a:r>
              <a:rPr lang="en-US" sz="2000">
                <a:cs typeface="Segoe UI"/>
              </a:rPr>
              <a:t>Sharing is Caring Session</a:t>
            </a:r>
          </a:p>
          <a:p>
            <a:pPr algn="ctr"/>
            <a:r>
              <a:rPr lang="en-US" sz="2000">
                <a:cs typeface="Segoe UI"/>
              </a:rPr>
              <a:t>LIVE @ Power Platform Conference</a:t>
            </a:r>
          </a:p>
        </p:txBody>
      </p:sp>
    </p:spTree>
    <p:extLst>
      <p:ext uri="{BB962C8B-B14F-4D97-AF65-F5344CB8AC3E}">
        <p14:creationId xmlns:p14="http://schemas.microsoft.com/office/powerpoint/2010/main" val="4001284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36534" y="1262973"/>
            <a:ext cx="5386148" cy="5400585"/>
          </a:xfrm>
        </p:spPr>
        <p:txBody>
          <a:bodyPr vert="horz" wrap="square" lIns="182880" tIns="146304" rIns="182880" bIns="146304" rtlCol="0" anchor="t">
            <a:noAutofit/>
          </a:bodyPr>
          <a:lstStyle/>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List formatting magic - </a:t>
            </a:r>
            <a:r>
              <a:rPr lang="en-US" sz="2400" b="1" dirty="0" err="1">
                <a:latin typeface="Segoe UI Light"/>
                <a:ea typeface="+mj-lt"/>
                <a:cs typeface="Segoe UI Light"/>
              </a:rPr>
              <a:t>neomorphic</a:t>
            </a:r>
            <a:r>
              <a:rPr lang="en-US" sz="2400" b="1" dirty="0">
                <a:latin typeface="Segoe UI Light"/>
                <a:ea typeface="+mj-lt"/>
                <a:cs typeface="Segoe UI Light"/>
              </a:rPr>
              <a:t> design                                            </a:t>
            </a:r>
            <a:r>
              <a:rPr lang="en-US" sz="2400" dirty="0">
                <a:latin typeface="Segoe UI Light"/>
                <a:ea typeface="+mj-lt"/>
                <a:cs typeface="Segoe UI Light"/>
              </a:rPr>
              <a:t>– André Lage </a:t>
            </a:r>
          </a:p>
          <a:p>
            <a:pPr marL="342900" indent="-342900">
              <a:buFont typeface="Arial" panose="020B0604020202020204" pitchFamily="34" charset="0"/>
              <a:buChar char="•"/>
            </a:pPr>
            <a:endParaRPr lang="en-US" dirty="0">
              <a:cs typeface="Segoe UI Semibold"/>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Independent Publisher Connectors - </a:t>
            </a:r>
            <a:r>
              <a:rPr lang="en-US" sz="2400" b="1" dirty="0" err="1">
                <a:latin typeface="Segoe UI Light"/>
                <a:ea typeface="+mj-lt"/>
                <a:cs typeface="Segoe UI Light"/>
              </a:rPr>
              <a:t>Mockaroo</a:t>
            </a:r>
            <a:r>
              <a:rPr lang="en-US" sz="2400" b="1" dirty="0">
                <a:latin typeface="Segoe UI Light"/>
                <a:ea typeface="+mj-lt"/>
                <a:cs typeface="Segoe UI Light"/>
              </a:rPr>
              <a:t> Demo                             </a:t>
            </a:r>
            <a:r>
              <a:rPr lang="en-US" sz="2400" dirty="0">
                <a:latin typeface="Segoe UI Light"/>
                <a:ea typeface="+mj-lt"/>
                <a:cs typeface="Segoe UI Light"/>
              </a:rPr>
              <a:t>– Richard A. Wilson</a:t>
            </a: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p:txBody>
      </p:sp>
      <p:pic>
        <p:nvPicPr>
          <p:cNvPr id="4" name="Picture 4">
            <a:extLst>
              <a:ext uri="{FF2B5EF4-FFF2-40B4-BE49-F238E27FC236}">
                <a16:creationId xmlns:a16="http://schemas.microsoft.com/office/drawing/2014/main" id="{589925A9-2BF2-8F56-BA8B-C6B350591423}"/>
              </a:ext>
            </a:extLst>
          </p:cNvPr>
          <p:cNvPicPr>
            <a:picLocks noChangeAspect="1" noChangeArrowheads="1"/>
          </p:cNvPicPr>
          <p:nvPr/>
        </p:nvPicPr>
        <p:blipFill>
          <a:blip r:embed="rId3"/>
          <a:srcRect/>
          <a:stretch/>
        </p:blipFill>
        <p:spPr bwMode="auto">
          <a:xfrm>
            <a:off x="5605784" y="4248715"/>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EDFB5A1-C95E-5A3B-644F-40DA85C3BDEE}"/>
              </a:ext>
            </a:extLst>
          </p:cNvPr>
          <p:cNvPicPr>
            <a:picLocks noChangeAspect="1" noChangeArrowheads="1"/>
          </p:cNvPicPr>
          <p:nvPr/>
        </p:nvPicPr>
        <p:blipFill>
          <a:blip r:embed="rId4"/>
          <a:srcRect/>
          <a:stretch/>
        </p:blipFill>
        <p:spPr bwMode="auto">
          <a:xfrm>
            <a:off x="5590863" y="2567385"/>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a:latin typeface="Segoe UI"/>
                <a:cs typeface="Segoe UI Semibold"/>
              </a:rPr>
              <a:t>Recording will be available </a:t>
            </a:r>
            <a:r>
              <a:rPr lang="en-FI" sz="2800">
                <a:latin typeface="Segoe UI"/>
                <a:cs typeface="Segoe UI Semibold"/>
              </a:rPr>
              <a:t>i</a:t>
            </a:r>
            <a:r>
              <a:rPr lang="en-US" sz="2800">
                <a:latin typeface="Segoe UI"/>
                <a:cs typeface="Segoe UI Semibold"/>
              </a:rPr>
              <a:t>n</a:t>
            </a:r>
            <a:r>
              <a:rPr lang="en-FI" sz="2800">
                <a:latin typeface="Segoe UI"/>
                <a:cs typeface="Segoe UI Semibold"/>
              </a:rPr>
              <a:t> 24 </a:t>
            </a:r>
            <a:r>
              <a:rPr lang="en-US" sz="2800">
                <a:latin typeface="Segoe UI"/>
                <a:cs typeface="Segoe UI Semibold"/>
              </a:rPr>
              <a:t>h</a:t>
            </a:r>
            <a:r>
              <a:rPr lang="en-FI" sz="2800">
                <a:latin typeface="Segoe UI"/>
                <a:cs typeface="Segoe UI Semibold"/>
              </a:rPr>
              <a:t>o</a:t>
            </a:r>
            <a:r>
              <a:rPr lang="en-US" sz="2800">
                <a:latin typeface="Segoe UI"/>
                <a:cs typeface="Segoe UI Semibold"/>
              </a:rPr>
              <a:t>u</a:t>
            </a:r>
            <a:r>
              <a:rPr lang="en-FI" sz="2800">
                <a:latin typeface="Segoe UI"/>
                <a:cs typeface="Segoe UI Semibold"/>
              </a:rPr>
              <a:t>r</a:t>
            </a:r>
            <a:r>
              <a:rPr lang="en-US" sz="2800">
                <a:latin typeface="Segoe UI"/>
                <a:cs typeface="Segoe UI Semibold"/>
              </a:rPr>
              <a:t>s</a:t>
            </a:r>
            <a:r>
              <a:rPr lang="en-FI" sz="2800">
                <a:latin typeface="Segoe UI"/>
                <a:cs typeface="Segoe UI Semibold"/>
              </a:rPr>
              <a:t> </a:t>
            </a:r>
            <a:r>
              <a:rPr lang="en-US" sz="2800">
                <a:latin typeface="Segoe UI"/>
                <a:cs typeface="Segoe UI Semibold"/>
              </a:rPr>
              <a:t>on</a:t>
            </a:r>
          </a:p>
          <a:p>
            <a:pPr marL="0" indent="0" algn="ctr">
              <a:buNone/>
            </a:pPr>
            <a:r>
              <a:rPr lang="en-US" sz="2800">
                <a:latin typeface="Segoe UI"/>
                <a:cs typeface="Segoe UI Semibold"/>
              </a:rPr>
              <a:t>Microsoft 365</a:t>
            </a:r>
            <a:r>
              <a:rPr lang="en-FI" sz="2800">
                <a:latin typeface="Segoe UI"/>
                <a:cs typeface="Segoe UI Semibold"/>
              </a:rPr>
              <a:t> </a:t>
            </a:r>
            <a:r>
              <a:rPr lang="en-US" sz="2800">
                <a:latin typeface="Segoe UI"/>
                <a:cs typeface="Segoe UI Semibold"/>
              </a:rPr>
              <a:t>C</a:t>
            </a:r>
            <a:r>
              <a:rPr lang="en-FI" sz="2800">
                <a:latin typeface="Segoe UI"/>
                <a:cs typeface="Segoe UI Semibold"/>
              </a:rPr>
              <a:t>o</a:t>
            </a:r>
            <a:r>
              <a:rPr lang="en-US" sz="2800">
                <a:latin typeface="Segoe UI"/>
                <a:cs typeface="Segoe UI Semibold"/>
              </a:rPr>
              <a:t>m</a:t>
            </a:r>
            <a:r>
              <a:rPr lang="en-FI" sz="2800">
                <a:latin typeface="Segoe UI"/>
                <a:cs typeface="Segoe UI Semibold"/>
              </a:rPr>
              <a:t>m</a:t>
            </a:r>
            <a:r>
              <a:rPr lang="en-US" sz="2800">
                <a:latin typeface="Segoe UI"/>
                <a:cs typeface="Segoe UI Semibold"/>
              </a:rPr>
              <a:t>u</a:t>
            </a:r>
            <a:r>
              <a:rPr lang="en-FI" sz="2800">
                <a:latin typeface="Segoe UI"/>
                <a:cs typeface="Segoe UI Semibold"/>
              </a:rPr>
              <a:t>n</a:t>
            </a:r>
            <a:r>
              <a:rPr lang="en-US" sz="2800" err="1">
                <a:latin typeface="Segoe UI"/>
                <a:cs typeface="Segoe UI Semibold"/>
              </a:rPr>
              <a:t>i</a:t>
            </a:r>
            <a:r>
              <a:rPr lang="en-FI" sz="2800">
                <a:latin typeface="Segoe UI"/>
                <a:cs typeface="Segoe UI Semibold"/>
              </a:rPr>
              <a:t>t</a:t>
            </a:r>
            <a:r>
              <a:rPr lang="en-US" sz="2800">
                <a:latin typeface="Segoe UI"/>
                <a:cs typeface="Segoe UI Semibold"/>
              </a:rPr>
              <a:t>y</a:t>
            </a:r>
            <a:r>
              <a:rPr lang="en-FI" sz="2800">
                <a:latin typeface="Segoe UI"/>
                <a:cs typeface="Segoe UI Semibold"/>
              </a:rPr>
              <a:t> (</a:t>
            </a:r>
            <a:r>
              <a:rPr lang="en-US" sz="2800">
                <a:latin typeface="Segoe UI"/>
                <a:cs typeface="Segoe UI Semibold"/>
              </a:rPr>
              <a:t>P</a:t>
            </a:r>
            <a:r>
              <a:rPr lang="en-FI" sz="2800">
                <a:latin typeface="Segoe UI"/>
                <a:cs typeface="Segoe UI Semibold"/>
              </a:rPr>
              <a:t>n</a:t>
            </a:r>
            <a:r>
              <a:rPr lang="en-US" sz="2800">
                <a:latin typeface="Segoe UI"/>
                <a:cs typeface="Segoe UI Semibold"/>
              </a:rPr>
              <a:t>P</a:t>
            </a:r>
            <a:r>
              <a:rPr lang="en-FI" sz="2800">
                <a:latin typeface="Segoe UI"/>
                <a:cs typeface="Segoe UI Semibold"/>
              </a:rPr>
              <a:t>)</a:t>
            </a:r>
            <a:r>
              <a:rPr lang="en-US" sz="2800">
                <a:latin typeface="Segoe UI"/>
                <a:cs typeface="Segoe UI Semibold"/>
              </a:rPr>
              <a:t> YouTube channel</a:t>
            </a:r>
          </a:p>
          <a:p>
            <a:pPr marL="0" indent="0" algn="ctr">
              <a:buNone/>
            </a:pP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a:solidFill>
                <a:schemeClr val="accent2"/>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algn="ctr"/>
            <a:endParaRPr lang="en-US" sz="2800">
              <a:latin typeface="Segoe UI"/>
              <a:cs typeface="Segoe UI Semibold"/>
            </a:endParaRPr>
          </a:p>
          <a:p>
            <a:pPr marL="0" indent="0" algn="ctr">
              <a:buNone/>
            </a:pPr>
            <a:r>
              <a:rPr lang="en-US" sz="2800">
                <a:latin typeface="Segoe UI"/>
                <a:cs typeface="Segoe UI Semibold"/>
              </a:rPr>
              <a:t>Follow us on Twitter </a:t>
            </a:r>
          </a:p>
          <a:p>
            <a:pPr marL="0" indent="0" algn="ctr">
              <a:buNone/>
            </a:pPr>
            <a:r>
              <a:rPr lang="en-US" sz="2800">
                <a:solidFill>
                  <a:srgbClr val="0070C0"/>
                </a:solidFill>
                <a:latin typeface="Segoe UI"/>
                <a:cs typeface="Segoe UI Semibold"/>
              </a:rPr>
              <a:t>@Microsoft365Dev</a:t>
            </a:r>
            <a:r>
              <a:rPr lang="en-FI" sz="2800">
                <a:solidFill>
                  <a:schemeClr val="tx1"/>
                </a:solidFill>
                <a:latin typeface="Segoe UI"/>
                <a:cs typeface="Segoe UI Semibold"/>
              </a:rPr>
              <a:t> | </a:t>
            </a:r>
            <a:r>
              <a:rPr lang="en-FI" sz="2800">
                <a:solidFill>
                  <a:srgbClr val="0070C0"/>
                </a:solidFill>
                <a:latin typeface="Segoe UI"/>
                <a:cs typeface="Segoe UI Semibold"/>
              </a:rPr>
              <a:t>@M365PnP</a:t>
            </a:r>
            <a:endParaRPr lang="en-US" sz="2800">
              <a:solidFill>
                <a:srgbClr val="0070C0"/>
              </a:solidFill>
              <a:latin typeface="Segoe UI"/>
              <a:cs typeface="Segoe UI Semibold"/>
            </a:endParaRPr>
          </a:p>
          <a:p>
            <a:pPr algn="ctr"/>
            <a:endParaRPr lang="en-US" sz="2800">
              <a:latin typeface="Segoe UI"/>
              <a:cs typeface="Segoe UI Semibold"/>
            </a:endParaRPr>
          </a:p>
          <a:p>
            <a:pPr marL="0" indent="0" algn="ctr">
              <a:buNone/>
            </a:pPr>
            <a:r>
              <a:rPr lang="en-US" sz="2800">
                <a:latin typeface="Segoe UI"/>
                <a:cs typeface="Segoe UI Semibold"/>
              </a:rPr>
              <a:t>Next</a:t>
            </a:r>
            <a:r>
              <a:rPr lang="en-FI" sz="2800">
                <a:latin typeface="Segoe UI"/>
                <a:cs typeface="Segoe UI Semibold"/>
              </a:rPr>
              <a:t> M365 </a:t>
            </a:r>
            <a:r>
              <a:rPr lang="en-US" sz="2800">
                <a:latin typeface="Segoe UI"/>
                <a:cs typeface="Segoe UI Semibold"/>
              </a:rPr>
              <a:t>G</a:t>
            </a:r>
            <a:r>
              <a:rPr lang="en-FI" sz="2800">
                <a:latin typeface="Segoe UI"/>
                <a:cs typeface="Segoe UI Semibold"/>
              </a:rPr>
              <a:t>e</a:t>
            </a:r>
            <a:r>
              <a:rPr lang="en-US" sz="2800">
                <a:latin typeface="Segoe UI"/>
                <a:cs typeface="Segoe UI Semibold"/>
              </a:rPr>
              <a:t>n</a:t>
            </a:r>
            <a:r>
              <a:rPr lang="en-FI" sz="2800">
                <a:latin typeface="Segoe UI"/>
                <a:cs typeface="Segoe UI Semibold"/>
              </a:rPr>
              <a:t>e</a:t>
            </a:r>
            <a:r>
              <a:rPr lang="en-US" sz="2800">
                <a:latin typeface="Segoe UI"/>
                <a:cs typeface="Segoe UI Semibold"/>
              </a:rPr>
              <a:t>r</a:t>
            </a:r>
            <a:r>
              <a:rPr lang="en-FI" sz="2800">
                <a:latin typeface="Segoe UI"/>
                <a:cs typeface="Segoe UI Semibold"/>
              </a:rPr>
              <a:t>a</a:t>
            </a:r>
            <a:r>
              <a:rPr lang="en-US" sz="2800">
                <a:latin typeface="Segoe UI"/>
                <a:cs typeface="Segoe UI Semibold"/>
              </a:rPr>
              <a:t>l</a:t>
            </a:r>
            <a:r>
              <a:rPr lang="en-FI" sz="2800">
                <a:latin typeface="Segoe UI"/>
                <a:cs typeface="Segoe UI Semibold"/>
              </a:rPr>
              <a:t> </a:t>
            </a:r>
            <a:r>
              <a:rPr lang="en-US" sz="2800">
                <a:latin typeface="Segoe UI"/>
                <a:cs typeface="Segoe UI Semibold"/>
              </a:rPr>
              <a:t>D</a:t>
            </a:r>
            <a:r>
              <a:rPr lang="en-FI" sz="2800">
                <a:latin typeface="Segoe UI"/>
                <a:cs typeface="Segoe UI Semibold"/>
              </a:rPr>
              <a:t>e</a:t>
            </a:r>
            <a:r>
              <a:rPr lang="en-US" sz="2800">
                <a:latin typeface="Segoe UI"/>
                <a:cs typeface="Segoe UI Semibold"/>
              </a:rPr>
              <a:t>v</a:t>
            </a:r>
            <a:r>
              <a:rPr lang="en-FI" sz="2800">
                <a:latin typeface="Segoe UI"/>
                <a:cs typeface="Segoe UI Semibold"/>
              </a:rPr>
              <a:t> </a:t>
            </a:r>
            <a:r>
              <a:rPr lang="en-US" sz="2800">
                <a:latin typeface="Segoe UI"/>
                <a:cs typeface="Segoe UI Semibold"/>
              </a:rPr>
              <a:t>call: </a:t>
            </a:r>
            <a:r>
              <a:rPr lang="en-US" sz="2800" b="1">
                <a:latin typeface="Segoe UI"/>
                <a:cs typeface="Segoe UI Semibold"/>
              </a:rPr>
              <a:t>September 29</a:t>
            </a:r>
            <a:r>
              <a:rPr lang="en-US" sz="2800" b="1" baseline="30000">
                <a:latin typeface="Segoe UI"/>
                <a:cs typeface="Segoe UI Semibold"/>
              </a:rPr>
              <a:t>th</a:t>
            </a:r>
            <a:r>
              <a:rPr lang="en-US" sz="2800" b="1">
                <a:latin typeface="Segoe UI"/>
                <a:cs typeface="Segoe UI Semibold"/>
              </a:rPr>
              <a:t> at 0</a:t>
            </a:r>
            <a:r>
              <a:rPr lang="en-FI" sz="2800" b="1">
                <a:latin typeface="Segoe UI"/>
                <a:cs typeface="Segoe UI Semibold"/>
              </a:rPr>
              <a:t>7</a:t>
            </a:r>
            <a:r>
              <a:rPr lang="en-US" sz="2800" b="1">
                <a:latin typeface="Segoe UI"/>
                <a:cs typeface="Segoe UI Semibold"/>
              </a:rPr>
              <a:t>:00am PT</a:t>
            </a:r>
            <a:endParaRPr lang="en-FI" sz="2800" b="1">
              <a:latin typeface="Segoe UI"/>
              <a:cs typeface="Segoe UI Semibold"/>
            </a:endParaRPr>
          </a:p>
          <a:p>
            <a:pPr marL="0" indent="0" algn="ctr">
              <a:buNone/>
            </a:pPr>
            <a:r>
              <a:rPr lang="en-US" sz="1800">
                <a:latin typeface="Segoe UI"/>
                <a:cs typeface="Segoe UI Semibold"/>
              </a:rPr>
              <a:t>Next Viva Connections &amp; S</a:t>
            </a:r>
            <a:r>
              <a:rPr lang="en-FI" sz="1800">
                <a:latin typeface="Segoe UI"/>
                <a:cs typeface="Segoe UI Semibold"/>
              </a:rPr>
              <a:t>h</a:t>
            </a:r>
            <a:r>
              <a:rPr lang="en-US" sz="1800">
                <a:latin typeface="Segoe UI"/>
                <a:cs typeface="Segoe UI Semibold"/>
              </a:rPr>
              <a:t>a</a:t>
            </a:r>
            <a:r>
              <a:rPr lang="en-FI" sz="1800">
                <a:latin typeface="Segoe UI"/>
                <a:cs typeface="Segoe UI Semibold"/>
              </a:rPr>
              <a:t>r</a:t>
            </a:r>
            <a:r>
              <a:rPr lang="en-US" sz="1800">
                <a:latin typeface="Segoe UI"/>
                <a:cs typeface="Segoe UI Semibold"/>
              </a:rPr>
              <a:t>e</a:t>
            </a:r>
            <a:r>
              <a:rPr lang="en-FI" sz="1800">
                <a:latin typeface="Segoe UI"/>
                <a:cs typeface="Segoe UI Semibold"/>
              </a:rPr>
              <a:t>P</a:t>
            </a:r>
            <a:r>
              <a:rPr lang="en-US" sz="1800">
                <a:latin typeface="Segoe UI"/>
                <a:cs typeface="Segoe UI Semibold"/>
              </a:rPr>
              <a:t>o</a:t>
            </a:r>
            <a:r>
              <a:rPr lang="en-FI" sz="1800">
                <a:latin typeface="Segoe UI"/>
                <a:cs typeface="Segoe UI Semibold"/>
              </a:rPr>
              <a:t>i</a:t>
            </a:r>
            <a:r>
              <a:rPr lang="en-US" sz="1800">
                <a:latin typeface="Segoe UI"/>
                <a:cs typeface="Segoe UI Semibold"/>
              </a:rPr>
              <a:t>n</a:t>
            </a:r>
            <a:r>
              <a:rPr lang="en-FI" sz="1800">
                <a:latin typeface="Segoe UI"/>
                <a:cs typeface="Segoe UI Semibold"/>
              </a:rPr>
              <a:t>t </a:t>
            </a:r>
            <a:r>
              <a:rPr lang="en-US" sz="1800">
                <a:latin typeface="Segoe UI"/>
                <a:cs typeface="Segoe UI Semibold"/>
              </a:rPr>
              <a:t>F</a:t>
            </a:r>
            <a:r>
              <a:rPr lang="en-FI" sz="1800">
                <a:latin typeface="Segoe UI"/>
                <a:cs typeface="Segoe UI Semibold"/>
              </a:rPr>
              <a:t>r</a:t>
            </a:r>
            <a:r>
              <a:rPr lang="en-US" sz="1800">
                <a:latin typeface="Segoe UI"/>
                <a:cs typeface="Segoe UI Semibold"/>
              </a:rPr>
              <a:t>a</a:t>
            </a:r>
            <a:r>
              <a:rPr lang="en-FI" sz="1800">
                <a:latin typeface="Segoe UI"/>
                <a:cs typeface="Segoe UI Semibold"/>
              </a:rPr>
              <a:t>m</a:t>
            </a:r>
            <a:r>
              <a:rPr lang="en-US" sz="1800">
                <a:latin typeface="Segoe UI"/>
                <a:cs typeface="Segoe UI Semibold"/>
              </a:rPr>
              <a:t>e</a:t>
            </a:r>
            <a:r>
              <a:rPr lang="en-FI" sz="1800">
                <a:latin typeface="Segoe UI"/>
                <a:cs typeface="Segoe UI Semibold"/>
              </a:rPr>
              <a:t>w</a:t>
            </a:r>
            <a:r>
              <a:rPr lang="en-US" sz="1800">
                <a:latin typeface="Segoe UI"/>
                <a:cs typeface="Segoe UI Semibold"/>
              </a:rPr>
              <a:t>o</a:t>
            </a:r>
            <a:r>
              <a:rPr lang="en-FI" sz="1800">
                <a:latin typeface="Segoe UI"/>
                <a:cs typeface="Segoe UI Semibold"/>
              </a:rPr>
              <a:t>r</a:t>
            </a:r>
            <a:r>
              <a:rPr lang="en-US" sz="1800">
                <a:latin typeface="Segoe UI"/>
                <a:cs typeface="Segoe UI Semibold"/>
              </a:rPr>
              <a:t>k</a:t>
            </a:r>
            <a:r>
              <a:rPr lang="en-FI" sz="1800">
                <a:latin typeface="Segoe UI"/>
                <a:cs typeface="Segoe UI Semibold"/>
              </a:rPr>
              <a:t> </a:t>
            </a:r>
            <a:r>
              <a:rPr lang="en-US" sz="1800">
                <a:latin typeface="Segoe UI"/>
                <a:cs typeface="Segoe UI Semibold"/>
              </a:rPr>
              <a:t>call: </a:t>
            </a:r>
            <a:r>
              <a:rPr lang="en-US" sz="1800" b="1">
                <a:latin typeface="Segoe UI"/>
                <a:cs typeface="Segoe UI Semibold"/>
              </a:rPr>
              <a:t>September 22</a:t>
            </a:r>
            <a:r>
              <a:rPr lang="en-US" sz="1800" b="1" baseline="30000">
                <a:latin typeface="Segoe UI"/>
                <a:cs typeface="Segoe UI Semibold"/>
              </a:rPr>
              <a:t>nd</a:t>
            </a:r>
            <a:r>
              <a:rPr lang="en-US" sz="1800" b="1">
                <a:latin typeface="Segoe UI"/>
                <a:cs typeface="Segoe UI Semibold"/>
              </a:rPr>
              <a:t> at 0</a:t>
            </a:r>
            <a:r>
              <a:rPr lang="en-FI" sz="1800" b="1">
                <a:latin typeface="Segoe UI"/>
                <a:cs typeface="Segoe UI Semibold"/>
              </a:rPr>
              <a:t>7</a:t>
            </a:r>
            <a:r>
              <a:rPr lang="en-US" sz="1800" b="1">
                <a:latin typeface="Segoe UI"/>
                <a:cs typeface="Segoe UI Semibold"/>
              </a:rPr>
              <a:t>:00am PT</a:t>
            </a:r>
            <a:endParaRPr lang="en-US" sz="1800">
              <a:latin typeface="Segoe UI"/>
              <a:cs typeface="Segoe UI Semibold"/>
            </a:endParaRPr>
          </a:p>
          <a:p>
            <a:pPr marL="0" indent="0" algn="ctr">
              <a:buNone/>
            </a:pPr>
            <a:r>
              <a:rPr lang="en-US" sz="1800">
                <a:latin typeface="Segoe UI"/>
                <a:cs typeface="Segoe UI Semibold"/>
              </a:rPr>
              <a:t>See all other community calls from </a:t>
            </a:r>
            <a:r>
              <a:rPr lang="en-US" sz="180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https://aka.ms/m365/calls</a:t>
            </a:r>
            <a:endParaRPr lang="en-US" sz="180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55249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15372429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957179" y="1029299"/>
            <a:ext cx="7898829"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20</a:t>
            </a:r>
            <a:r>
              <a:rPr lang="en-US" sz="3200" baseline="30000">
                <a:gradFill>
                  <a:gsLst>
                    <a:gs pos="2917">
                      <a:schemeClr val="tx1"/>
                    </a:gs>
                    <a:gs pos="30000">
                      <a:schemeClr val="tx1"/>
                    </a:gs>
                  </a:gsLst>
                  <a:lin ang="5400000" scaled="0"/>
                </a:gradFill>
                <a:latin typeface="Segoe UI Semibold"/>
                <a:cs typeface="Segoe UI Semibold"/>
              </a:rPr>
              <a:t>th</a:t>
            </a:r>
            <a:r>
              <a:rPr lang="en-US" sz="3200">
                <a:gradFill>
                  <a:gsLst>
                    <a:gs pos="2917">
                      <a:schemeClr val="tx1"/>
                    </a:gs>
                    <a:gs pos="30000">
                      <a:schemeClr val="tx1"/>
                    </a:gs>
                  </a:gsLst>
                  <a:lin ang="5400000" scaled="0"/>
                </a:gradFill>
                <a:latin typeface="Segoe UI Semibold"/>
                <a:cs typeface="Segoe UI Semibold"/>
              </a:rPr>
              <a:t> of September</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14A4BA9B-3B1A-87A5-B63F-5BE86B03096B}"/>
              </a:ext>
            </a:extLst>
          </p:cNvPr>
          <p:cNvSpPr/>
          <p:nvPr/>
        </p:nvSpPr>
        <p:spPr>
          <a:xfrm>
            <a:off x="6354147" y="1560501"/>
            <a:ext cx="6102766" cy="3416320"/>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solidFill>
                  <a:schemeClr val="bg1">
                    <a:lumMod val="10000"/>
                  </a:schemeClr>
                </a:solidFill>
              </a:rPr>
              <a:t>Latest news from Microsoft engineering on </a:t>
            </a:r>
            <a:r>
              <a:rPr lang="en-US" sz="2400" dirty="0">
                <a:solidFill>
                  <a:srgbClr val="0078D4"/>
                </a:solidFill>
              </a:rPr>
              <a:t>Microsoft 365 </a:t>
            </a:r>
            <a:r>
              <a:rPr lang="en-US" sz="2400" dirty="0">
                <a:solidFill>
                  <a:schemeClr val="bg1">
                    <a:lumMod val="10000"/>
                  </a:schemeClr>
                </a:solidFill>
              </a:rPr>
              <a:t>topics</a:t>
            </a:r>
          </a:p>
          <a:p>
            <a:pPr marL="342900" indent="-342900">
              <a:buFont typeface="Arial" panose="020B0604020202020204" pitchFamily="34" charset="0"/>
              <a:buChar char="•"/>
            </a:pPr>
            <a:r>
              <a:rPr lang="en-US" sz="2400" dirty="0">
                <a:solidFill>
                  <a:schemeClr val="bg1">
                    <a:lumMod val="10000"/>
                  </a:schemeClr>
                </a:solidFill>
              </a:rPr>
              <a:t>Community together mode group photo</a:t>
            </a:r>
            <a:br>
              <a:rPr lang="en-US" sz="2400" dirty="0"/>
            </a:br>
            <a:endParaRPr lang="en-FI" sz="2400" dirty="0">
              <a:solidFill>
                <a:schemeClr val="bg1">
                  <a:lumMod val="10000"/>
                </a:schemeClr>
              </a:solidFill>
            </a:endParaRPr>
          </a:p>
          <a:p>
            <a:pPr marL="342900" indent="-342900">
              <a:buFont typeface="Arial" panose="020B0604020202020204" pitchFamily="34" charset="0"/>
              <a:buChar char="•"/>
            </a:pPr>
            <a:r>
              <a:rPr lang="en-US" sz="2400" b="1" dirty="0">
                <a:solidFill>
                  <a:schemeClr val="bg1">
                    <a:lumMod val="10000"/>
                  </a:schemeClr>
                </a:solidFill>
              </a:rPr>
              <a:t>Adriana Wood, Liam Fernandez</a:t>
            </a:r>
            <a:r>
              <a:rPr lang="en-US" sz="2400" dirty="0">
                <a:solidFill>
                  <a:schemeClr val="bg1">
                    <a:lumMod val="10000"/>
                  </a:schemeClr>
                </a:solidFill>
              </a:rPr>
              <a:t> - </a:t>
            </a:r>
            <a:r>
              <a:rPr lang="en-US" sz="2400" dirty="0">
                <a:solidFill>
                  <a:schemeClr val="bg1">
                    <a:lumMod val="10000"/>
                  </a:schemeClr>
                </a:solidFill>
                <a:cs typeface="Segoe UI"/>
              </a:rPr>
              <a:t>Introduction to SharePoint Online Admin APIs on Microsoft Graph</a:t>
            </a:r>
            <a:endParaRPr lang="en-GB" sz="2400" dirty="0">
              <a:solidFill>
                <a:schemeClr val="bg1">
                  <a:lumMod val="10000"/>
                </a:schemeClr>
              </a:solidFill>
              <a:cs typeface="Segoe UI"/>
            </a:endParaRPr>
          </a:p>
          <a:p>
            <a:pPr marL="342900" indent="-342900">
              <a:buFont typeface="Arial" panose="020B0604020202020204" pitchFamily="34" charset="0"/>
              <a:buChar char="•"/>
            </a:pPr>
            <a:r>
              <a:rPr lang="en-GB" sz="2400" b="1" dirty="0">
                <a:solidFill>
                  <a:schemeClr val="bg1">
                    <a:lumMod val="10000"/>
                  </a:schemeClr>
                </a:solidFill>
                <a:cs typeface="Segoe UI"/>
              </a:rPr>
              <a:t>Garry Trinder </a:t>
            </a:r>
            <a:r>
              <a:rPr lang="en-GB" sz="2400" dirty="0">
                <a:solidFill>
                  <a:schemeClr val="bg1">
                    <a:lumMod val="10000"/>
                  </a:schemeClr>
                </a:solidFill>
                <a:cs typeface="Segoe UI"/>
              </a:rPr>
              <a:t>- </a:t>
            </a:r>
            <a:r>
              <a:rPr lang="en-US" sz="2400" dirty="0">
                <a:solidFill>
                  <a:schemeClr val="bg1">
                    <a:lumMod val="10000"/>
                  </a:schemeClr>
                </a:solidFill>
                <a:cs typeface="Segoe UI"/>
              </a:rPr>
              <a:t>Getting started with Teams Toolkit for Visual Studio</a:t>
            </a:r>
            <a:endParaRPr lang="en-GB" sz="2400" dirty="0">
              <a:solidFill>
                <a:schemeClr val="bg1">
                  <a:lumMod val="10000"/>
                </a:schemeClr>
              </a:solidFill>
              <a:cs typeface="Segoe UI"/>
            </a:endParaRPr>
          </a:p>
        </p:txBody>
      </p:sp>
    </p:spTree>
    <p:extLst>
      <p:ext uri="{BB962C8B-B14F-4D97-AF65-F5344CB8AC3E}">
        <p14:creationId xmlns:p14="http://schemas.microsoft.com/office/powerpoint/2010/main" val="113267279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22819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p>
          <a:p>
            <a:pPr marL="285750" indent="-285750">
              <a:lnSpc>
                <a:spcPct val="150000"/>
              </a:lnSpc>
              <a:buFont typeface="Arial,Sans-Serif"/>
              <a:buChar char="•"/>
            </a:pPr>
            <a:r>
              <a:rPr lang="en-US" sz="1600" b="1">
                <a:solidFill>
                  <a:srgbClr val="1973B9"/>
                </a:solidFill>
                <a:latin typeface="Segoe UI"/>
                <a:ea typeface="Segoe UI Black"/>
                <a:cs typeface="Segoe UI"/>
              </a:rPr>
              <a:t>Writing for the Web</a:t>
            </a:r>
            <a:endParaRPr lang="en-US" sz="1600" b="1">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60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solidFill>
                <a:srgbClr val="2F2F2F"/>
              </a:solidFill>
              <a:latin typeface="Segoe UI"/>
              <a:ea typeface="+mn-lt"/>
              <a:cs typeface="Segoe UI Semibold"/>
            </a:endParaRPr>
          </a:p>
          <a:p>
            <a:pPr>
              <a:lnSpc>
                <a:spcPct val="150000"/>
              </a:lnSpc>
            </a:pPr>
            <a:endParaRPr lang="en-US" sz="1600" b="1">
              <a:solidFill>
                <a:srgbClr val="1973B9"/>
              </a:solidFill>
              <a:latin typeface="Segoe UI"/>
              <a:ea typeface="Segoe UI Black"/>
              <a:cs typeface="Segoe UI"/>
            </a:endParaRPr>
          </a:p>
          <a:p>
            <a:pPr>
              <a:lnSpc>
                <a:spcPct val="150000"/>
              </a:lnSpc>
            </a:pPr>
            <a:endParaRPr lang="en-US" sz="1600" b="1">
              <a:solidFill>
                <a:srgbClr val="1973B9"/>
              </a:solidFill>
              <a:latin typeface="Segoe UI"/>
              <a:ea typeface="Segoe UI Black"/>
              <a:cs typeface="Segoe UI"/>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2" name="Rectangle 11">
            <a:extLst>
              <a:ext uri="{FF2B5EF4-FFF2-40B4-BE49-F238E27FC236}">
                <a16:creationId xmlns:a16="http://schemas.microsoft.com/office/drawing/2014/main" id="{75CBAE06-9187-B701-35F5-2CF292FD68C6}"/>
              </a:ext>
            </a:extLst>
          </p:cNvPr>
          <p:cNvSpPr/>
          <p:nvPr/>
        </p:nvSpPr>
        <p:spPr bwMode="auto">
          <a:xfrm rot="924994">
            <a:off x="3314055" y="5754803"/>
            <a:ext cx="2289623"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1400" b="1" dirty="0">
                <a:gradFill>
                  <a:gsLst>
                    <a:gs pos="0">
                      <a:srgbClr val="FFFFFF"/>
                    </a:gs>
                    <a:gs pos="100000">
                      <a:srgbClr val="FFFFFF"/>
                    </a:gs>
                  </a:gsLst>
                  <a:lin ang="5400000" scaled="0"/>
                </a:gradFill>
                <a:latin typeface="Segoe UI Black"/>
                <a:ea typeface="Segoe UI Black"/>
                <a:cs typeface="Segoe UI"/>
              </a:rPr>
              <a:t>Live at Power Platform Conference</a:t>
            </a:r>
            <a:endParaRPr lang="en-US" dirty="0"/>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5700" y="3039841"/>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
        <p:nvSpPr>
          <p:cNvPr id="15" name="Rectangle 14">
            <a:extLst>
              <a:ext uri="{FF2B5EF4-FFF2-40B4-BE49-F238E27FC236}">
                <a16:creationId xmlns:a16="http://schemas.microsoft.com/office/drawing/2014/main" id="{B703351B-BA26-1BE8-0061-6A64FB9DDFFA}"/>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https://aka.ms/m365pnp-recognition</a:t>
            </a:r>
          </a:p>
        </p:txBody>
      </p:sp>
    </p:spTree>
    <p:extLst>
      <p:ext uri="{BB962C8B-B14F-4D97-AF65-F5344CB8AC3E}">
        <p14:creationId xmlns:p14="http://schemas.microsoft.com/office/powerpoint/2010/main" val="115433488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.NET libraries</a:t>
            </a:r>
            <a:br>
              <a:rPr lang="en-US"/>
            </a:br>
            <a:br>
              <a:rPr lang="en-US"/>
            </a:br>
            <a:r>
              <a:rPr lang="en-US" sz="2400">
                <a:gradFill>
                  <a:gsLst>
                    <a:gs pos="2917">
                      <a:schemeClr val="tx1"/>
                    </a:gs>
                    <a:gs pos="30000">
                      <a:schemeClr val="tx1"/>
                    </a:gs>
                  </a:gsLst>
                  <a:lin ang="5400000" scaled="0"/>
                </a:gradFill>
              </a:rPr>
              <a:t>A set of libraries that helps Microsoft 365 .NET developers to be more productive when working with SharePoint and Teams</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MediaLengthInSeconds xmlns="ed971524-76e7-40a8-a01a-f99956bd178c" xsi:nil="true"/>
    <SharedWithUsers xmlns="b0e4521d-181b-4aee-b4a8-952b2bc14729">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2526</Words>
  <Application>Microsoft Office PowerPoint</Application>
  <PresentationFormat>Custom</PresentationFormat>
  <Paragraphs>362</Paragraphs>
  <Slides>26</Slides>
  <Notes>23</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Arial</vt:lpstr>
      <vt:lpstr>Arial,Sans-Serif</vt:lpstr>
      <vt:lpstr>Calibri</vt:lpstr>
      <vt:lpstr>Consolas</vt:lpstr>
      <vt:lpstr>Open Sans</vt:lpstr>
      <vt:lpstr>Segoe UI</vt:lpstr>
      <vt:lpstr>Segoe UI Black</vt:lpstr>
      <vt:lpstr>Segoe UI Light</vt:lpstr>
      <vt:lpstr>Segoe UI Semibold</vt:lpstr>
      <vt:lpstr>Segoe UI Semilight</vt:lpstr>
      <vt:lpstr>Wingdings</vt:lpstr>
      <vt:lpstr>Wingdings,Sans-Serif</vt:lpstr>
      <vt:lpstr>Office 365 PPT Template - 2017</vt:lpstr>
      <vt:lpstr>Office 365 PPT Template - 2017</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PowerPoint Presentation</vt:lpstr>
      <vt:lpstr>PnP .NET libraries  A set of libraries that helps Microsoft 365 .NET developers to be more productive when working with SharePoint and Teams </vt:lpstr>
      <vt:lpstr>PnP .NET libraries</vt:lpstr>
      <vt:lpstr>PnP PowerShell  Open-source cmdlets which provide you an easy way to manage your SharePoint and Teams environment.  </vt:lpstr>
      <vt:lpstr>PnP PowerShell</vt:lpstr>
      <vt:lpstr>yo teams Open-source Yeoman generator for Microsoft Teams development</vt:lpstr>
      <vt:lpstr>yo teams</vt:lpstr>
      <vt:lpstr>Microsoft Graph Toolkit Web Components powered by Microsoft Graph</vt:lpstr>
      <vt:lpstr>Microsoft Graph Toolkit</vt:lpstr>
      <vt:lpstr>Independent Publisher Connectors</vt:lpstr>
      <vt:lpstr>PowerPoint Presentation</vt:lpstr>
      <vt:lpstr>Microsoft Teams Samples</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2022-09-15T17:41:22Z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y fmtid="{D5CDD505-2E9C-101B-9397-08002B2CF9AE}" pid="21" name="Order">
    <vt:lpwstr>130200.000000000</vt:lpwstr>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TriggerFlowInfo">
    <vt:lpwstr/>
  </property>
  <property fmtid="{D5CDD505-2E9C-101B-9397-08002B2CF9AE}" pid="27" name="xd_Signature">
    <vt:lpwstr/>
  </property>
</Properties>
</file>